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5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0" r:id="rId3"/>
    <p:sldMasterId id="2147483683" r:id="rId4"/>
    <p:sldMasterId id="2147483695" r:id="rId5"/>
    <p:sldMasterId id="2147483698" r:id="rId6"/>
  </p:sldMasterIdLst>
  <p:notesMasterIdLst>
    <p:notesMasterId r:id="rId17"/>
  </p:notesMasterIdLst>
  <p:handoutMasterIdLst>
    <p:handoutMasterId r:id="rId18"/>
  </p:handoutMasterIdLst>
  <p:sldIdLst>
    <p:sldId id="256" r:id="rId7"/>
    <p:sldId id="275" r:id="rId8"/>
    <p:sldId id="274" r:id="rId9"/>
    <p:sldId id="276" r:id="rId10"/>
    <p:sldId id="277" r:id="rId11"/>
    <p:sldId id="271" r:id="rId12"/>
    <p:sldId id="263" r:id="rId13"/>
    <p:sldId id="278" r:id="rId14"/>
    <p:sldId id="269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xmlns:mc="http://schemas.openxmlformats.org/markup-compatibility/2006" xmlns:a14="http://schemas.microsoft.com/office/drawing/2010/main" val="FF0000" mc:Ignorable="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86387" autoAdjust="0"/>
  </p:normalViewPr>
  <p:slideViewPr>
    <p:cSldViewPr>
      <p:cViewPr>
        <p:scale>
          <a:sx n="74" d="100"/>
          <a:sy n="74" d="100"/>
        </p:scale>
        <p:origin x="-876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latin typeface=""/>
                <a:ea typeface=""/>
                <a:cs typeface=""/>
              </a:defRPr>
            </a:pPr>
            <a:endParaRPr lang="en-US" sz="1400" b="0" i="0" u="none" strike="noStrike" baseline="0">
              <a:ln>
                <a:noFill/>
              </a:ln>
              <a:solidFill>
                <a:srgbClr xmlns:mc="http://schemas.openxmlformats.org/markup-compatibility/2006" xmlns:a14="http://schemas.microsoft.com/office/drawing/2010/main" val="000000" mc:Ignorable=""/>
              </a:solidFill>
              <a:latin typeface="Calibri" pitchFamily="34"/>
              <a:ea typeface="MS Gothic" pitchFamily="49"/>
              <a:cs typeface="MS Gothic" pitchFamily="49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388188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latin typeface=""/>
                <a:ea typeface=""/>
                <a:cs typeface=""/>
              </a:defRPr>
            </a:pPr>
            <a:fld id="{D83D5125-FD83-48E5-9925-A3335025E947}" type="datetimeFigureOut">
              <a:t>2/10/2010</a:t>
            </a:fld>
            <a:endParaRPr lang="en-US" sz="1400" b="0" i="0" u="none" strike="noStrike" baseline="0">
              <a:ln>
                <a:noFill/>
              </a:ln>
              <a:solidFill>
                <a:srgbClr xmlns:mc="http://schemas.openxmlformats.org/markup-compatibility/2006" xmlns:a14="http://schemas.microsoft.com/office/drawing/2010/main" val="000000" mc:Ignorable=""/>
              </a:solidFill>
              <a:latin typeface="Calibri" pitchFamily="34"/>
              <a:ea typeface="MS Gothic" pitchFamily="49"/>
              <a:cs typeface="MS Gothic" pitchFamily="49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latin typeface=""/>
                <a:ea typeface=""/>
                <a:cs typeface=""/>
              </a:defRPr>
            </a:pPr>
            <a:endParaRPr lang="en-US" sz="1400" b="0" i="0" u="none" strike="noStrike" baseline="0">
              <a:ln>
                <a:noFill/>
              </a:ln>
              <a:solidFill>
                <a:srgbClr xmlns:mc="http://schemas.openxmlformats.org/markup-compatibility/2006" xmlns:a14="http://schemas.microsoft.com/office/drawing/2010/main" val="000000" mc:Ignorable=""/>
              </a:solidFill>
              <a:latin typeface="Calibri" pitchFamily="34"/>
              <a:ea typeface="MS Gothic" pitchFamily="49"/>
              <a:cs typeface="MS Gothic" pitchFamily="49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388188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1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latin typeface=""/>
                <a:ea typeface=""/>
                <a:cs typeface=""/>
              </a:defRPr>
            </a:pPr>
            <a:fld id="{4E034DC9-98C8-4CB8-AF41-3608227C96A7}" type="slidenum">
              <a:t>‹#›</a:t>
            </a:fld>
            <a:endParaRPr lang="en-US" sz="1400" b="0" i="0" u="none" strike="noStrike" baseline="0">
              <a:ln>
                <a:noFill/>
              </a:ln>
              <a:solidFill>
                <a:srgbClr xmlns:mc="http://schemas.openxmlformats.org/markup-compatibility/2006" xmlns:a14="http://schemas.microsoft.com/office/drawing/2010/main" val="000000" mc:Ignorable=""/>
              </a:solidFill>
              <a:latin typeface="Calibri" pitchFamily="34"/>
              <a:ea typeface="MS Gothic" pitchFamily="49"/>
              <a:cs typeface="MS Gothic" pitchFamily="49"/>
            </a:endParaRPr>
          </a:p>
        </p:txBody>
      </p:sp>
    </p:spTree>
    <p:extLst>
      <p:ext uri="{BB962C8B-B14F-4D97-AF65-F5344CB8AC3E}">
        <p14:creationId xmlns:p14="http://schemas.microsoft.com/office/powerpoint/2010/main" val="4167671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Move="1" noResize="1"/>
          </p:cNvSpPr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>
            <a:noFill/>
            <a:prstDash val="solid"/>
          </a:ln>
        </p:spPr>
        <p:txBody>
          <a:bodyPr vert="horz" lIns="0" tIns="0" rIns="0" bIns="0" anchor="ctr" anchorCtr="1" compatLnSpc="0"/>
          <a:lstStyle/>
          <a:p>
            <a:pPr lvl="0" rtl="0" hangingPunct="0">
              <a:buNone/>
              <a:tabLst/>
            </a:pPr>
            <a:endParaRPr lang="en-US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0" y="0"/>
            <a:ext cx="6858000" cy="9144000"/>
          </a:xfrm>
          <a:custGeom>
            <a:avLst>
              <a:gd name="f0" fmla="val 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xmlns:mc="http://schemas.openxmlformats.org/markup-compatibility/2006" xmlns:a14="http://schemas.microsoft.com/office/drawing/2010/main" val="FFFFFF" mc:Ignorable="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en-US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0" y="0"/>
            <a:ext cx="6858000" cy="9144000"/>
          </a:xfrm>
          <a:custGeom>
            <a:avLst>
              <a:gd name="f0" fmla="val 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xmlns:mc="http://schemas.openxmlformats.org/markup-compatibility/2006" xmlns:a14="http://schemas.microsoft.com/office/drawing/2010/main" val="FFFFFF" mc:Ignorable="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en-US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6858000" cy="9144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xmlns:mc="http://schemas.openxmlformats.org/markup-compatibility/2006" xmlns:a14="http://schemas.microsoft.com/office/drawing/2010/main" val="FFFFFF" mc:Ignorable="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en-US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0"/>
            <a:ext cx="2971800" cy="4604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en-US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7" name="Date Placeholder 6"/>
          <p:cNvSpPr txBox="1">
            <a:spLocks noGrp="1"/>
          </p:cNvSpPr>
          <p:nvPr>
            <p:ph type="dt" idx="1"/>
          </p:nvPr>
        </p:nvSpPr>
        <p:spPr>
          <a:xfrm>
            <a:off x="3884759" y="-360"/>
            <a:ext cx="2968559" cy="454320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lang="en-US" sz="1200" b="0" i="0" u="none" strike="noStrike" baseline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Lucida Sans Unicode" pitchFamily="34"/>
                <a:cs typeface="Lucida Sans Unicode" pitchFamily="34"/>
              </a:defRPr>
            </a:lvl1pPr>
          </a:lstStyle>
          <a:p>
            <a:pPr lvl="0"/>
            <a:fld id="{CDAA44F5-2801-488D-8932-69E3F99A0990}" type="datetimeFigureOut">
              <a:t>2/10/2010</a:t>
            </a:fld>
            <a:endParaRPr lang="en-US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2640" y="685799"/>
            <a:ext cx="4568760" cy="342612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9" name="Notes Placeholder 8"/>
          <p:cNvSpPr txBox="1">
            <a:spLocks noGrp="1"/>
          </p:cNvSpPr>
          <p:nvPr>
            <p:ph type="body" sz="quarter" idx="3"/>
          </p:nvPr>
        </p:nvSpPr>
        <p:spPr>
          <a:xfrm>
            <a:off x="685440" y="4343040"/>
            <a:ext cx="5483159" cy="4111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lvl="0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None/>
            </a:defPPr>
            <a:lvl1pPr lvl="0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8683560"/>
            <a:ext cx="2971800" cy="4604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en-US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1" name="Slide Number Placeholder 10"/>
          <p:cNvSpPr txBox="1">
            <a:spLocks noGrp="1"/>
          </p:cNvSpPr>
          <p:nvPr>
            <p:ph type="sldNum" sz="quarter" idx="5"/>
          </p:nvPr>
        </p:nvSpPr>
        <p:spPr>
          <a:xfrm>
            <a:off x="3884759" y="8684640"/>
            <a:ext cx="2968559" cy="454320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b" anchorCtr="0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lang="en-US" sz="1200" b="0" i="0" u="none" strike="noStrike" baseline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Lucida Sans Unicode" pitchFamily="34"/>
                <a:cs typeface="Lucida Sans Unicode" pitchFamily="34"/>
              </a:defRPr>
            </a:lvl1pPr>
          </a:lstStyle>
          <a:p>
            <a:pPr lvl="0"/>
            <a:fld id="{7877951C-FAC6-4484-97BF-B7936514C1C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139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tabLst>
        <a:tab pos="0" algn="l"/>
        <a:tab pos="457200" algn="l"/>
        <a:tab pos="914400" algn="l"/>
        <a:tab pos="1371599" algn="l"/>
        <a:tab pos="1828800" algn="l"/>
        <a:tab pos="2286000" algn="l"/>
        <a:tab pos="2743199" algn="l"/>
        <a:tab pos="3200400" algn="l"/>
        <a:tab pos="3657600" algn="l"/>
        <a:tab pos="4114800" algn="l"/>
        <a:tab pos="4572000" algn="l"/>
        <a:tab pos="5029200" algn="l"/>
        <a:tab pos="5486399" algn="l"/>
        <a:tab pos="5943600" algn="l"/>
        <a:tab pos="6400799" algn="l"/>
        <a:tab pos="6858000" algn="l"/>
        <a:tab pos="7315200" algn="l"/>
        <a:tab pos="7772400" algn="l"/>
        <a:tab pos="8229600" algn="l"/>
        <a:tab pos="8686800" algn="l"/>
        <a:tab pos="9144000" algn="l"/>
      </a:tabLst>
      <a:defRPr lang="en-US" sz="1200" b="0" i="0" u="none" strike="noStrike" baseline="0">
        <a:ln>
          <a:noFill/>
        </a:ln>
        <a:solidFill>
          <a:srgbClr xmlns:mc="http://schemas.openxmlformats.org/markup-compatibility/2006" xmlns:a14="http://schemas.microsoft.com/office/drawing/2010/main" val="000000" mc:Ignorable=""/>
        </a:solidFill>
        <a:latin typeface="Times New Roman" pitchFamily="18"/>
        <a:ea typeface="MS Gothic" pitchFamily="2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143000" y="685799"/>
            <a:ext cx="4572000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xmlns:mc="http://schemas.openxmlformats.org/markup-compatibility/2006" xmlns:a14="http://schemas.microsoft.com/office/drawing/2010/main" val="4F81BD" mc:Ignorable=""/>
          </a:solidFill>
          <a:ln w="25560">
            <a:solidFill>
              <a:srgbClr xmlns:mc="http://schemas.openxmlformats.org/markup-compatibility/2006" xmlns:a14="http://schemas.microsoft.com/office/drawing/2010/main" val="385D8A" mc:Ignorable="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en-US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440" y="4343040"/>
            <a:ext cx="5483159" cy="4112280"/>
          </a:xfrm>
        </p:spPr>
        <p:txBody>
          <a:bodyPr>
            <a:spAutoFit/>
          </a:bodyPr>
          <a:lstStyle>
            <a:defPPr lvl="0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None/>
            </a:defPPr>
            <a:lvl1pPr lvl="0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</a:lvl9pPr>
          </a:lstStyle>
          <a:p>
            <a:endParaRPr lang="en-US" kern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143000" y="685799"/>
            <a:ext cx="4572000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xmlns:mc="http://schemas.openxmlformats.org/markup-compatibility/2006" xmlns:a14="http://schemas.microsoft.com/office/drawing/2010/main" val="4F81BD" mc:Ignorable=""/>
          </a:solidFill>
          <a:ln w="25560">
            <a:solidFill>
              <a:srgbClr xmlns:mc="http://schemas.openxmlformats.org/markup-compatibility/2006" xmlns:a14="http://schemas.microsoft.com/office/drawing/2010/main" val="385D8A" mc:Ignorable="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/>
          <a:lstStyle/>
          <a:p>
            <a:pPr hangingPunct="0"/>
            <a:endParaRPr lang="en-US" sz="2400">
              <a:solidFill>
                <a:prstClr val="black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440" y="4343040"/>
            <a:ext cx="5483159" cy="4112280"/>
          </a:xfrm>
        </p:spPr>
        <p:txBody>
          <a:bodyPr>
            <a:spAutoFit/>
          </a:bodyPr>
          <a:lstStyle>
            <a:defPPr lvl="0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None/>
            </a:defPPr>
            <a:lvl1pPr lvl="0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685799"/>
            <a:ext cx="4572000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xmlns:mc="http://schemas.openxmlformats.org/markup-compatibility/2006" xmlns:a14="http://schemas.microsoft.com/office/drawing/2010/main" val="4F81BD" mc:Ignorable=""/>
          </a:solidFill>
          <a:ln w="25560">
            <a:solidFill>
              <a:srgbClr xmlns:mc="http://schemas.openxmlformats.org/markup-compatibility/2006" xmlns:a14="http://schemas.microsoft.com/office/drawing/2010/main" val="385D8A" mc:Ignorable=""/>
            </a:solidFill>
            <a:prstDash val="solid"/>
            <a:miter/>
          </a:ln>
        </p:spPr>
        <p:txBody>
          <a:bodyPr vert="horz" wrap="square" lIns="0" tIns="0" rIns="0" bIns="0" anchor="t" anchorCtr="0" compatLnSpc="1"/>
          <a:lstStyle/>
          <a:p>
            <a:pPr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200" dirty="0">
              <a:solidFill>
                <a:srgbClr xmlns:mc="http://schemas.openxmlformats.org/markup-compatibility/2006" xmlns:a14="http://schemas.microsoft.com/office/drawing/2010/main" val="000000" mc:Ignorable=""/>
              </a:solidFill>
              <a:ea typeface="MS Gothic" pitchFamily="49"/>
              <a:cs typeface="MS Gothic" pitchFamily="49"/>
            </a:endParaRPr>
          </a:p>
        </p:txBody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115520"/>
          </a:xfrm>
        </p:spPr>
        <p:txBody>
          <a:bodyPr>
            <a:spAutoFit/>
          </a:bodyPr>
          <a:lstStyle>
            <a:defPPr lvl="0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None/>
            </a:defPPr>
            <a:lvl1pPr lvl="0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</a:lvl9pPr>
          </a:lstStyle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685799"/>
            <a:ext cx="4572000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xmlns:mc="http://schemas.openxmlformats.org/markup-compatibility/2006" xmlns:a14="http://schemas.microsoft.com/office/drawing/2010/main" val="4F81BD" mc:Ignorable=""/>
          </a:solidFill>
          <a:ln w="25560">
            <a:solidFill>
              <a:srgbClr xmlns:mc="http://schemas.openxmlformats.org/markup-compatibility/2006" xmlns:a14="http://schemas.microsoft.com/office/drawing/2010/main" val="385D8A" mc:Ignorable=""/>
            </a:solidFill>
            <a:prstDash val="solid"/>
            <a:miter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200" b="0" i="0" u="none" strike="noStrike" baseline="0">
              <a:ln>
                <a:noFill/>
              </a:ln>
              <a:solidFill>
                <a:srgbClr xmlns:mc="http://schemas.openxmlformats.org/markup-compatibility/2006" xmlns:a14="http://schemas.microsoft.com/office/drawing/2010/main" val="000000" mc:Ignorable=""/>
              </a:solidFill>
              <a:latin typeface="Calibri" pitchFamily="34"/>
              <a:ea typeface="MS Gothic" pitchFamily="49"/>
              <a:cs typeface="MS Gothic" pitchFamily="49"/>
            </a:endParaRPr>
          </a:p>
        </p:txBody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115520"/>
          </a:xfrm>
        </p:spPr>
        <p:txBody>
          <a:bodyPr>
            <a:spAutoFit/>
          </a:bodyPr>
          <a:lstStyle>
            <a:defPPr lvl="0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None/>
            </a:defPPr>
            <a:lvl1pPr lvl="0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3884759" y="8685360"/>
            <a:ext cx="2971800" cy="4572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0 f8 1"/>
              <a:gd name="f12" fmla="*/ 21600 f8 1"/>
              <a:gd name="f13" fmla="*/ 21600 f9 1"/>
              <a:gd name="f14" fmla="*/ 0 f9 1"/>
              <a:gd name="f15" fmla="*/ 1485900 f8 1"/>
              <a:gd name="f16" fmla="*/ f10 1 f2"/>
              <a:gd name="f17" fmla="*/ 2971800 f8 1"/>
              <a:gd name="f18" fmla="*/ 228600 f9 1"/>
              <a:gd name="f19" fmla="*/ 457200 f9 1"/>
              <a:gd name="f20" fmla="+- f16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15" y="f14"/>
              </a:cxn>
              <a:cxn ang="f20">
                <a:pos x="f17" y="f18"/>
              </a:cxn>
              <a:cxn ang="f20">
                <a:pos x="f15" y="f19"/>
              </a:cxn>
              <a:cxn ang="f20">
                <a:pos x="f11" y="f18"/>
              </a:cxn>
            </a:cxnLst>
            <a:rect l="f11" t="f14" r="f12" b="f13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buNone/>
              <a:tabLst/>
            </a:pPr>
            <a:fld id="{22A812C9-50DE-4723-8F30-F2A899FC4F1F}" type="slidenum">
              <a:t>9</a:t>
            </a:fld>
            <a:endParaRPr lang="en-US" sz="1200">
              <a:latin typeface="Times New Roman" pitchFamily="18"/>
              <a:ea typeface="Lucida Sans Unicode" pitchFamily="34"/>
              <a:cs typeface="Lucida Sans Unicode" pitchFamily="34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1143000" y="685799"/>
            <a:ext cx="4572000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xmlns:mc="http://schemas.openxmlformats.org/markup-compatibility/2006" xmlns:a14="http://schemas.microsoft.com/office/drawing/2010/main" val="4F81BD" mc:Ignorable=""/>
          </a:solidFill>
          <a:ln w="25560">
            <a:solidFill>
              <a:srgbClr xmlns:mc="http://schemas.openxmlformats.org/markup-compatibility/2006" xmlns:a14="http://schemas.microsoft.com/office/drawing/2010/main" val="385D8A" mc:Ignorable="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en-US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" name="Notes Placeholder 3"/>
          <p:cNvSpPr txBox="1">
            <a:spLocks noGrp="1"/>
          </p:cNvSpPr>
          <p:nvPr>
            <p:ph type="body" sz="quarter" idx="1"/>
          </p:nvPr>
        </p:nvSpPr>
        <p:spPr>
          <a:xfrm>
            <a:off x="685440" y="4343040"/>
            <a:ext cx="5483159" cy="4112280"/>
          </a:xfrm>
        </p:spPr>
        <p:txBody>
          <a:bodyPr>
            <a:spAutoFit/>
          </a:bodyPr>
          <a:lstStyle>
            <a:defPPr lvl="0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None/>
            </a:defPPr>
            <a:lvl1pPr lvl="0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</a:lvl9pPr>
          </a:lstStyle>
          <a:p>
            <a:endParaRPr lang="en-US" kern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477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78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629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557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569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1302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3340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3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07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33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9550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780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28700"/>
            <a:ext cx="4037013" cy="5094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028700"/>
            <a:ext cx="4037012" cy="5094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587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786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1602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74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1160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5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65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-Up Portrait with Larg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1524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xmlns:mc="http://schemas.openxmlformats.org/markup-compatibility/2006" xmlns:a14="http://schemas.microsoft.com/office/drawing/2010/main" val="000000" mc:Ignorable="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1"/>
          </p:nvPr>
        </p:nvSpPr>
        <p:spPr>
          <a:xfrm>
            <a:off x="45466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xmlns:mc="http://schemas.openxmlformats.org/markup-compatibility/2006" xmlns:a14="http://schemas.microsoft.com/office/drawing/2010/main" val="000000" mc:Ignorable="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pic" sz="quarter" idx="30"/>
          </p:nvPr>
        </p:nvSpPr>
        <p:spPr>
          <a:xfrm>
            <a:off x="234906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xmlns:mc="http://schemas.openxmlformats.org/markup-compatibility/2006" xmlns:a14="http://schemas.microsoft.com/office/drawing/2010/main" val="000000" mc:Ignorable="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9" name="Rectangle 7"/>
          <p:cNvSpPr>
            <a:spLocks noGrp="1"/>
          </p:cNvSpPr>
          <p:nvPr>
            <p:ph type="pic" sz="quarter" idx="32"/>
          </p:nvPr>
        </p:nvSpPr>
        <p:spPr>
          <a:xfrm>
            <a:off x="6740166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xmlns:mc="http://schemas.openxmlformats.org/markup-compatibility/2006" xmlns:a14="http://schemas.microsoft.com/office/drawing/2010/main" val="000000" mc:Ignorable="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152400" y="4495800"/>
            <a:ext cx="8763000" cy="1905000"/>
          </a:xfrm>
        </p:spPr>
        <p:txBody>
          <a:bodyPr anchor="t" anchorCtr="0"/>
          <a:lstStyle>
            <a:lvl1pPr marL="0" marR="0" indent="0" algn="l">
              <a:buFontTx/>
              <a:buNone/>
              <a:defRPr sz="24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33"/>
          </p:nvPr>
        </p:nvSpPr>
        <p:spPr>
          <a:xfrm>
            <a:off x="66675" y="6559360"/>
            <a:ext cx="2438400" cy="244475"/>
          </a:xfrm>
          <a:prstGeom prst="rect">
            <a:avLst/>
          </a:prstGeom>
        </p:spPr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5/15/2010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34"/>
          </p:nvPr>
        </p:nvSpPr>
        <p:spPr>
          <a:xfrm>
            <a:off x="8172450" y="6559360"/>
            <a:ext cx="914400" cy="244475"/>
          </a:xfrm>
          <a:prstGeom prst="rect">
            <a:avLst/>
          </a:prstGeom>
        </p:spPr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5"/>
          </p:nvPr>
        </p:nvSpPr>
        <p:spPr>
          <a:xfrm>
            <a:off x="2995653" y="6558153"/>
            <a:ext cx="4648200" cy="246888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448617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594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2043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005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97616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28700"/>
            <a:ext cx="4037013" cy="5094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028700"/>
            <a:ext cx="4037012" cy="5094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992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359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064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030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sldNum="0"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2849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1892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44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074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28700"/>
            <a:ext cx="4037013" cy="5094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028700"/>
            <a:ext cx="4037012" cy="5094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30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user\My Documents\Downloads\OS_WOCA_Logos\OS_logo_484X114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81000"/>
            <a:ext cx="21336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 userDrawn="1"/>
        </p:nvCxnSpPr>
        <p:spPr>
          <a:xfrm>
            <a:off x="152400" y="5943600"/>
            <a:ext cx="8991600" cy="1588"/>
          </a:xfrm>
          <a:prstGeom prst="line">
            <a:avLst/>
          </a:prstGeom>
          <a:ln w="317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152400" y="2514600"/>
            <a:ext cx="8991600" cy="1295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248400"/>
            <a:ext cx="5181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© 2003-2010 OrangeScape Technologies Ltd Confidential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64275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A4B1A4DE-BB96-4D12-A00C-3B23E3C4DF6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98405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user\My Documents\Downloads\OS_WOCA_Logos\OS_logo_484X114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21336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152400" y="5943600"/>
            <a:ext cx="8991600" cy="1588"/>
          </a:xfrm>
          <a:prstGeom prst="line">
            <a:avLst/>
          </a:prstGeom>
          <a:ln w="317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533400" y="685800"/>
            <a:ext cx="8610600" cy="1588"/>
          </a:xfrm>
          <a:prstGeom prst="line">
            <a:avLst/>
          </a:prstGeom>
          <a:ln w="3175" cmpd="sng">
            <a:solidFill>
              <a:srgbClr xmlns:mc="http://schemas.openxmlformats.org/markup-compatibility/2006" xmlns:a14="http://schemas.microsoft.com/office/drawing/2010/main" val="F96327" mc:Ignorable="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8600"/>
            <a:ext cx="70866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rgbClr xmlns:mc="http://schemas.openxmlformats.org/markup-compatibility/2006" xmlns:a14="http://schemas.microsoft.com/office/drawing/2010/main" val="0070C0" mc:Ignorable="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416675"/>
            <a:ext cx="5181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© 2003-2010 OrangeScape Technologies Ltd Confidential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2E1CAD8-729F-415F-BAB4-49F5792666D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45378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user\My Documents\Downloads\OS_WOCA_Logos\OS_logo_484X114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81000"/>
            <a:ext cx="21336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 userDrawn="1"/>
        </p:nvCxnSpPr>
        <p:spPr>
          <a:xfrm>
            <a:off x="152400" y="5943600"/>
            <a:ext cx="8991600" cy="1588"/>
          </a:xfrm>
          <a:prstGeom prst="line">
            <a:avLst/>
          </a:prstGeom>
          <a:ln w="317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152400" y="2514600"/>
            <a:ext cx="8991600" cy="1295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248400"/>
            <a:ext cx="5181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© 2003-2010 OrangeScape Technologies Ltd Confidential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64275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06AA1406-4033-4523-8130-08EBEF781F03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7598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user\My Documents\Downloads\OS_WOCA_Logos\OS_logo_484X114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21336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152400" y="5943600"/>
            <a:ext cx="8991600" cy="1588"/>
          </a:xfrm>
          <a:prstGeom prst="line">
            <a:avLst/>
          </a:prstGeom>
          <a:ln w="317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533400" y="685800"/>
            <a:ext cx="8610600" cy="1588"/>
          </a:xfrm>
          <a:prstGeom prst="line">
            <a:avLst/>
          </a:prstGeom>
          <a:ln w="3175" cmpd="sng">
            <a:solidFill>
              <a:srgbClr xmlns:mc="http://schemas.openxmlformats.org/markup-compatibility/2006" xmlns:a14="http://schemas.microsoft.com/office/drawing/2010/main" val="F96327" mc:Ignorable="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8600"/>
            <a:ext cx="70866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rgbClr xmlns:mc="http://schemas.openxmlformats.org/markup-compatibility/2006" xmlns:a14="http://schemas.microsoft.com/office/drawing/2010/main" val="0070C0" mc:Ignorable="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416675"/>
            <a:ext cx="5181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© 2003-2010 OrangeScape Technologies Ltd Confidential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0948726-3423-4266-9270-40F28E3738C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464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405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97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0966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7111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282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FFFFFF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5673600" cy="63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None/>
            </a:defPPr>
            <a:lvl1pPr lvl="0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6839" y="1028879"/>
            <a:ext cx="8226360" cy="50943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342720" marR="0" lvl="0" indent="-342720" algn="l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None/>
              <a:tabLst>
                <a:tab pos="342720" algn="l"/>
                <a:tab pos="456840" algn="l"/>
                <a:tab pos="914040" algn="l"/>
                <a:tab pos="1371239" algn="l"/>
                <a:tab pos="1828439" algn="l"/>
                <a:tab pos="2285639" algn="l"/>
                <a:tab pos="2742839" algn="l"/>
                <a:tab pos="3200040" algn="l"/>
                <a:tab pos="3657239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defPPr>
            <a:lvl1pPr marL="342720" marR="0" lvl="0" indent="-342720" algn="l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•"/>
              <a:tabLst>
                <a:tab pos="342720" algn="l"/>
                <a:tab pos="456840" algn="l"/>
                <a:tab pos="914040" algn="l"/>
                <a:tab pos="1371239" algn="l"/>
                <a:tab pos="1828439" algn="l"/>
                <a:tab pos="2285639" algn="l"/>
                <a:tab pos="2742839" algn="l"/>
                <a:tab pos="3200040" algn="l"/>
                <a:tab pos="3657239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1pPr>
            <a:lvl2pPr marL="742680" marR="0" lvl="1" indent="-285480" algn="l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–"/>
              <a:tabLst>
                <a:tab pos="742680" algn="l"/>
                <a:tab pos="914040" algn="l"/>
                <a:tab pos="1371240" algn="l"/>
                <a:tab pos="1828439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</a:tabLst>
              <a:defRPr lang="en-US" sz="32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2pPr>
            <a:lvl3pPr marL="1143000" marR="0" lvl="2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•"/>
              <a:tabLst>
                <a:tab pos="1143000" algn="l"/>
                <a:tab pos="1371600" algn="l"/>
                <a:tab pos="1828799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799" algn="l"/>
                <a:tab pos="9143999" algn="l"/>
                <a:tab pos="9601200" algn="l"/>
                <a:tab pos="10058399" algn="l"/>
              </a:tabLst>
              <a:defRPr lang="en-US" sz="24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3pPr>
            <a:lvl4pPr marL="1600199" marR="0" lvl="3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–"/>
              <a:tabLst>
                <a:tab pos="1600200" algn="l"/>
                <a:tab pos="1828800" algn="l"/>
                <a:tab pos="2285999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3999" algn="l"/>
                <a:tab pos="9601199" algn="l"/>
                <a:tab pos="10058400" algn="l"/>
                <a:tab pos="10515599" algn="l"/>
              </a:tabLst>
              <a:defRPr lang="en-US" sz="20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4pPr>
            <a:lvl5pPr marL="2057400" marR="0" lvl="4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  <a:tabLst>
                <a:tab pos="20574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199" algn="l"/>
                <a:tab pos="10058399" algn="l"/>
                <a:tab pos="10515600" algn="l"/>
              </a:tabLst>
              <a:defRPr lang="en-US" sz="20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5pPr>
            <a:lvl6pPr marL="2057400" marR="0" lvl="5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  <a:tabLst>
                <a:tab pos="20574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199" algn="l"/>
                <a:tab pos="10058399" algn="l"/>
                <a:tab pos="10515600" algn="l"/>
              </a:tabLst>
              <a:defRPr lang="en-US" sz="20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6pPr>
            <a:lvl7pPr marL="2057400" marR="0" lvl="6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  <a:tabLst>
                <a:tab pos="20574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199" algn="l"/>
                <a:tab pos="10058399" algn="l"/>
                <a:tab pos="10515600" algn="l"/>
              </a:tabLst>
              <a:defRPr lang="en-US" sz="20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7pPr>
            <a:lvl8pPr marL="2057400" marR="0" lvl="7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  <a:tabLst>
                <a:tab pos="20574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199" algn="l"/>
                <a:tab pos="10058399" algn="l"/>
                <a:tab pos="10515600" algn="l"/>
              </a:tabLst>
              <a:defRPr lang="en-US" sz="20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8pPr>
            <a:lvl9pPr marL="2057400" marR="0" lvl="8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  <a:tabLst>
                <a:tab pos="20574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199" algn="l"/>
                <a:tab pos="10058399" algn="l"/>
                <a:tab pos="10515600" algn="l"/>
              </a:tabLst>
              <a:defRPr lang="en-US" sz="20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-114480" y="0"/>
            <a:ext cx="15264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76320 f8 1"/>
              <a:gd name="f12" fmla="*/ 0 f9 1"/>
              <a:gd name="f13" fmla="*/ f10 1 f2"/>
              <a:gd name="f14" fmla="*/ 152640 f8 1"/>
              <a:gd name="f15" fmla="*/ 3429000 f9 1"/>
              <a:gd name="f16" fmla="*/ 6858000 f9 1"/>
              <a:gd name="f17" fmla="*/ 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rgbClr xmlns:mc="http://schemas.openxmlformats.org/markup-compatibility/2006" xmlns:a14="http://schemas.microsoft.com/office/drawing/2010/main" val="FF6600" mc:Ignorable="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en-US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Straight Connector 4"/>
          <p:cNvSpPr/>
          <p:nvPr/>
        </p:nvSpPr>
        <p:spPr>
          <a:xfrm flipV="1">
            <a:off x="50760" y="6170760"/>
            <a:ext cx="9093240" cy="33120"/>
          </a:xfrm>
          <a:prstGeom prst="line">
            <a:avLst/>
          </a:prstGeom>
          <a:noFill/>
          <a:ln w="9360">
            <a:solidFill>
              <a:srgbClr xmlns:mc="http://schemas.openxmlformats.org/markup-compatibility/2006" xmlns:a14="http://schemas.microsoft.com/office/drawing/2010/main" val="808080" mc:Ignorable="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en-US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01400" y="6413521"/>
            <a:ext cx="3861000" cy="36827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0 f8 1"/>
              <a:gd name="f12" fmla="*/ 21600 f8 1"/>
              <a:gd name="f13" fmla="*/ 21600 f9 1"/>
              <a:gd name="f14" fmla="*/ 0 f9 1"/>
              <a:gd name="f15" fmla="*/ 1930500 f8 1"/>
              <a:gd name="f16" fmla="*/ f10 1 f2"/>
              <a:gd name="f17" fmla="*/ 3861000 f8 1"/>
              <a:gd name="f18" fmla="*/ 184140 f9 1"/>
              <a:gd name="f19" fmla="*/ 368279 f9 1"/>
              <a:gd name="f20" fmla="+- f16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15" y="f14"/>
              </a:cxn>
              <a:cxn ang="f20">
                <a:pos x="f17" y="f18"/>
              </a:cxn>
              <a:cxn ang="f20">
                <a:pos x="f15" y="f19"/>
              </a:cxn>
              <a:cxn ang="f20">
                <a:pos x="f11" y="f18"/>
              </a:cxn>
            </a:cxnLst>
            <a:rect l="f11" t="f14" r="f12" b="f13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/>
          <a:lstStyle/>
          <a:p>
            <a:pPr marL="0" marR="0" lvl="0" indent="0" rtl="0" hangingPunct="0">
              <a:lnSpc>
                <a:spcPct val="100000"/>
              </a:lnSpc>
              <a:buNone/>
              <a:tabLst/>
            </a:pPr>
            <a:r>
              <a:rPr lang="en-US" sz="1000" b="1" dirty="0">
                <a:solidFill>
                  <a:srgbClr xmlns:mc="http://schemas.openxmlformats.org/markup-compatibility/2006" xmlns:a14="http://schemas.microsoft.com/office/drawing/2010/main" val="505050" mc:Ignorable=""/>
                </a:solidFill>
                <a:latin typeface="Times New Roman" pitchFamily="18"/>
                <a:ea typeface="Lucida Sans Unicode" pitchFamily="34"/>
                <a:cs typeface="Lucida Sans Unicode" pitchFamily="34"/>
              </a:rPr>
              <a:t>© 2003-10, </a:t>
            </a:r>
            <a:r>
              <a:rPr lang="en-US" sz="1000" b="1" dirty="0" err="1">
                <a:solidFill>
                  <a:srgbClr xmlns:mc="http://schemas.openxmlformats.org/markup-compatibility/2006" xmlns:a14="http://schemas.microsoft.com/office/drawing/2010/main" val="505050" mc:Ignorable=""/>
                </a:solidFill>
                <a:latin typeface="Times New Roman" pitchFamily="18"/>
                <a:ea typeface="Lucida Sans Unicode" pitchFamily="34"/>
                <a:cs typeface="Lucida Sans Unicode" pitchFamily="34"/>
              </a:rPr>
              <a:t>OrangeScape</a:t>
            </a:r>
            <a:r>
              <a:rPr lang="en-US" sz="1000" b="1" dirty="0">
                <a:solidFill>
                  <a:srgbClr xmlns:mc="http://schemas.openxmlformats.org/markup-compatibility/2006" xmlns:a14="http://schemas.microsoft.com/office/drawing/2010/main" val="505050" mc:Ignorable=""/>
                </a:solidFill>
                <a:latin typeface="Times New Roman" pitchFamily="18"/>
                <a:ea typeface="Lucida Sans Unicode" pitchFamily="34"/>
                <a:cs typeface="Lucida Sans Unicode" pitchFamily="34"/>
              </a:rPr>
              <a:t> Technologies Limited. Confidential</a:t>
            </a:r>
          </a:p>
        </p:txBody>
      </p:sp>
      <p:sp>
        <p:nvSpPr>
          <p:cNvPr id="7" name="Freeform 6"/>
          <p:cNvSpPr/>
          <p:nvPr/>
        </p:nvSpPr>
        <p:spPr>
          <a:xfrm>
            <a:off x="4724400" y="6400800"/>
            <a:ext cx="708120" cy="2372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0 f8 1"/>
              <a:gd name="f12" fmla="*/ 21600 f8 1"/>
              <a:gd name="f13" fmla="*/ 21600 f9 1"/>
              <a:gd name="f14" fmla="*/ 0 f9 1"/>
              <a:gd name="f15" fmla="*/ 354060 f8 1"/>
              <a:gd name="f16" fmla="*/ f10 1 f2"/>
              <a:gd name="f17" fmla="*/ 708120 f8 1"/>
              <a:gd name="f18" fmla="*/ 118620 f9 1"/>
              <a:gd name="f19" fmla="*/ 237240 f9 1"/>
              <a:gd name="f20" fmla="+- f16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15" y="f14"/>
              </a:cxn>
              <a:cxn ang="f20">
                <a:pos x="f17" y="f18"/>
              </a:cxn>
              <a:cxn ang="f20">
                <a:pos x="f15" y="f19"/>
              </a:cxn>
              <a:cxn ang="f20">
                <a:pos x="f11" y="f18"/>
              </a:cxn>
            </a:cxnLst>
            <a:rect l="f11" t="f14" r="f12" b="f13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buNone/>
              <a:tabLst/>
            </a:pPr>
            <a:fld id="{C1D6AD9C-9924-4D56-AD7E-115E5F85C4D4}" type="slidenum">
              <a:t>‹#›</a:t>
            </a:fld>
            <a:endParaRPr lang="en-US" sz="1000" dirty="0">
              <a:latin typeface="Times New Roman" pitchFamily="18"/>
              <a:ea typeface="Lucida Sans Unicode" pitchFamily="34"/>
              <a:cs typeface="Lucida Sans Unicode" pitchFamily="34"/>
            </a:endParaRPr>
          </a:p>
        </p:txBody>
      </p:sp>
      <p:sp>
        <p:nvSpPr>
          <p:cNvPr id="8" name="Straight Connector 7"/>
          <p:cNvSpPr/>
          <p:nvPr/>
        </p:nvSpPr>
        <p:spPr>
          <a:xfrm>
            <a:off x="317520" y="835200"/>
            <a:ext cx="8534520" cy="1440"/>
          </a:xfrm>
          <a:prstGeom prst="line">
            <a:avLst/>
          </a:prstGeom>
          <a:noFill/>
          <a:ln w="9360">
            <a:solidFill>
              <a:srgbClr xmlns:mc="http://schemas.openxmlformats.org/markup-compatibility/2006" xmlns:a14="http://schemas.microsoft.com/office/drawing/2010/main" val="FF6600" mc:Ignorable="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en-US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3092" y="6260591"/>
            <a:ext cx="2212853" cy="5212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xStyles>
    <p:titleStyle>
      <a:lvl1pPr marL="0" marR="0" indent="0" algn="l" rtl="0" hangingPunct="1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457200" algn="l"/>
          <a:tab pos="914400" algn="l"/>
          <a:tab pos="1371599" algn="l"/>
          <a:tab pos="1828800" algn="l"/>
          <a:tab pos="2286000" algn="l"/>
          <a:tab pos="2743199" algn="l"/>
          <a:tab pos="3200400" algn="l"/>
          <a:tab pos="3657600" algn="l"/>
          <a:tab pos="4114800" algn="l"/>
          <a:tab pos="4572000" algn="l"/>
          <a:tab pos="5029200" algn="l"/>
          <a:tab pos="5486399" algn="l"/>
          <a:tab pos="5943600" algn="l"/>
          <a:tab pos="6400799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lang="en-US" sz="2400" b="1" i="0" u="none" strike="noStrike" baseline="0">
          <a:ln>
            <a:noFill/>
          </a:ln>
          <a:solidFill>
            <a:srgbClr xmlns:mc="http://schemas.openxmlformats.org/markup-compatibility/2006" xmlns:a14="http://schemas.microsoft.com/office/drawing/2010/main" val="003399" mc:Ignorable=""/>
          </a:solidFill>
          <a:latin typeface="Arial" pitchFamily="34"/>
          <a:ea typeface="MS Gothic" pitchFamily="49"/>
        </a:defRPr>
      </a:lvl1pPr>
    </p:titleStyle>
    <p:bodyStyle>
      <a:lvl1pPr marL="342720" marR="0" indent="-342720" algn="l" rtl="0" hangingPunct="1">
        <a:lnSpc>
          <a:spcPct val="100000"/>
        </a:lnSpc>
        <a:spcBef>
          <a:spcPts val="799"/>
        </a:spcBef>
        <a:spcAft>
          <a:spcPts val="0"/>
        </a:spcAft>
        <a:tabLst>
          <a:tab pos="342720" algn="l"/>
          <a:tab pos="456840" algn="l"/>
          <a:tab pos="914040" algn="l"/>
          <a:tab pos="1371239" algn="l"/>
          <a:tab pos="1828439" algn="l"/>
          <a:tab pos="2285639" algn="l"/>
          <a:tab pos="2742839" algn="l"/>
          <a:tab pos="3200040" algn="l"/>
          <a:tab pos="3657239" algn="l"/>
          <a:tab pos="4114440" algn="l"/>
          <a:tab pos="4571639" algn="l"/>
          <a:tab pos="5028840" algn="l"/>
          <a:tab pos="5486040" algn="l"/>
          <a:tab pos="5943240" algn="l"/>
          <a:tab pos="6400440" algn="l"/>
          <a:tab pos="6857640" algn="l"/>
          <a:tab pos="7314840" algn="l"/>
          <a:tab pos="7772040" algn="l"/>
          <a:tab pos="8229240" algn="l"/>
          <a:tab pos="8686440" algn="l"/>
          <a:tab pos="9143640" algn="l"/>
        </a:tabLst>
        <a:defRPr lang="en-US" sz="3200" b="0" i="0" u="none" strike="noStrike" baseline="0">
          <a:ln>
            <a:noFill/>
          </a:ln>
          <a:solidFill>
            <a:srgbClr xmlns:mc="http://schemas.openxmlformats.org/markup-compatibility/2006" xmlns:a14="http://schemas.microsoft.com/office/drawing/2010/main" val="000000" mc:Ignorable=""/>
          </a:solidFill>
          <a:latin typeface="Arial" pitchFamily="34"/>
          <a:ea typeface="MS Gothic" pitchFamily="49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FFFFFF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42840" y="2684520"/>
            <a:ext cx="9101160" cy="12826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4550580 f8 1"/>
              <a:gd name="f12" fmla="*/ 0 f9 1"/>
              <a:gd name="f13" fmla="*/ f10 1 f2"/>
              <a:gd name="f14" fmla="*/ 9101160 f8 1"/>
              <a:gd name="f15" fmla="*/ 641340 f9 1"/>
              <a:gd name="f16" fmla="*/ 1282680 f9 1"/>
              <a:gd name="f17" fmla="*/ 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rgbClr xmlns:mc="http://schemas.openxmlformats.org/markup-compatibility/2006" xmlns:a14="http://schemas.microsoft.com/office/drawing/2010/main" val="EAEAEA" mc:Ignorable="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en-US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Title Placeholder 2"/>
          <p:cNvSpPr txBox="1">
            <a:spLocks noGrp="1"/>
          </p:cNvSpPr>
          <p:nvPr>
            <p:ph type="title"/>
          </p:nvPr>
        </p:nvSpPr>
        <p:spPr>
          <a:xfrm>
            <a:off x="-360" y="2688840"/>
            <a:ext cx="9140760" cy="121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None/>
            </a:defPPr>
            <a:lvl1pPr lvl="0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-114480" y="0"/>
            <a:ext cx="15264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76320 f8 1"/>
              <a:gd name="f12" fmla="*/ 0 f9 1"/>
              <a:gd name="f13" fmla="*/ f10 1 f2"/>
              <a:gd name="f14" fmla="*/ 152640 f8 1"/>
              <a:gd name="f15" fmla="*/ 3429000 f9 1"/>
              <a:gd name="f16" fmla="*/ 6858000 f9 1"/>
              <a:gd name="f17" fmla="*/ 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rgbClr xmlns:mc="http://schemas.openxmlformats.org/markup-compatibility/2006" xmlns:a14="http://schemas.microsoft.com/office/drawing/2010/main" val="FF6600" mc:Ignorable="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en-US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Straight Connector 4"/>
          <p:cNvSpPr/>
          <p:nvPr/>
        </p:nvSpPr>
        <p:spPr>
          <a:xfrm flipV="1">
            <a:off x="122400" y="6207119"/>
            <a:ext cx="8864280" cy="46081"/>
          </a:xfrm>
          <a:prstGeom prst="line">
            <a:avLst/>
          </a:prstGeom>
          <a:noFill/>
          <a:ln w="9360">
            <a:solidFill>
              <a:srgbClr xmlns:mc="http://schemas.openxmlformats.org/markup-compatibility/2006" xmlns:a14="http://schemas.microsoft.com/office/drawing/2010/main" val="808080" mc:Ignorable="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lvl="0" rtl="0" hangingPunct="0">
              <a:buNone/>
              <a:tabLst/>
            </a:pPr>
            <a:endParaRPr lang="en-US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07959" y="6280199"/>
            <a:ext cx="3861000" cy="36827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0 f8 1"/>
              <a:gd name="f12" fmla="*/ 21600 f8 1"/>
              <a:gd name="f13" fmla="*/ 21600 f9 1"/>
              <a:gd name="f14" fmla="*/ 0 f9 1"/>
              <a:gd name="f15" fmla="*/ 1930500 f8 1"/>
              <a:gd name="f16" fmla="*/ f10 1 f2"/>
              <a:gd name="f17" fmla="*/ 3861000 f8 1"/>
              <a:gd name="f18" fmla="*/ 184140 f9 1"/>
              <a:gd name="f19" fmla="*/ 368279 f9 1"/>
              <a:gd name="f20" fmla="+- f16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15" y="f14"/>
              </a:cxn>
              <a:cxn ang="f20">
                <a:pos x="f17" y="f18"/>
              </a:cxn>
              <a:cxn ang="f20">
                <a:pos x="f15" y="f19"/>
              </a:cxn>
              <a:cxn ang="f20">
                <a:pos x="f11" y="f18"/>
              </a:cxn>
            </a:cxnLst>
            <a:rect l="f11" t="f14" r="f12" b="f13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/>
          <a:lstStyle/>
          <a:p>
            <a:pPr marL="0" marR="0" lvl="0" indent="0" rtl="0" hangingPunct="0">
              <a:lnSpc>
                <a:spcPct val="100000"/>
              </a:lnSpc>
              <a:buNone/>
              <a:tabLst/>
            </a:pPr>
            <a:r>
              <a:rPr lang="en-US" sz="1000" b="1" dirty="0">
                <a:solidFill>
                  <a:srgbClr xmlns:mc="http://schemas.openxmlformats.org/markup-compatibility/2006" xmlns:a14="http://schemas.microsoft.com/office/drawing/2010/main" val="505050" mc:Ignorable=""/>
                </a:solidFill>
                <a:latin typeface="Times New Roman" pitchFamily="18"/>
                <a:ea typeface="Lucida Sans Unicode" pitchFamily="34"/>
                <a:cs typeface="Lucida Sans Unicode" pitchFamily="34"/>
              </a:rPr>
              <a:t>© </a:t>
            </a:r>
            <a:r>
              <a:rPr lang="en-US" sz="1000" b="1" dirty="0" smtClean="0">
                <a:solidFill>
                  <a:srgbClr xmlns:mc="http://schemas.openxmlformats.org/markup-compatibility/2006" xmlns:a14="http://schemas.microsoft.com/office/drawing/2010/main" val="505050" mc:Ignorable=""/>
                </a:solidFill>
                <a:latin typeface="Times New Roman" pitchFamily="18"/>
                <a:ea typeface="Lucida Sans Unicode" pitchFamily="34"/>
                <a:cs typeface="Lucida Sans Unicode" pitchFamily="34"/>
              </a:rPr>
              <a:t>2003-10, </a:t>
            </a:r>
            <a:r>
              <a:rPr lang="en-US" sz="1000" b="1" dirty="0">
                <a:solidFill>
                  <a:srgbClr xmlns:mc="http://schemas.openxmlformats.org/markup-compatibility/2006" xmlns:a14="http://schemas.microsoft.com/office/drawing/2010/main" val="505050" mc:Ignorable=""/>
                </a:solidFill>
                <a:latin typeface="Times New Roman" pitchFamily="18"/>
                <a:ea typeface="Lucida Sans Unicode" pitchFamily="34"/>
                <a:cs typeface="Lucida Sans Unicode" pitchFamily="34"/>
              </a:rPr>
              <a:t>OrangeScape Technologies Limited. Confidential</a:t>
            </a:r>
          </a:p>
        </p:txBody>
      </p:sp>
      <p:sp>
        <p:nvSpPr>
          <p:cNvPr id="7" name="Freeform 6"/>
          <p:cNvSpPr/>
          <p:nvPr/>
        </p:nvSpPr>
        <p:spPr>
          <a:xfrm>
            <a:off x="7094520" y="6286679"/>
            <a:ext cx="708120" cy="2372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0 f8 1"/>
              <a:gd name="f12" fmla="*/ 21600 f8 1"/>
              <a:gd name="f13" fmla="*/ 21600 f9 1"/>
              <a:gd name="f14" fmla="*/ 0 f9 1"/>
              <a:gd name="f15" fmla="*/ 354060 f8 1"/>
              <a:gd name="f16" fmla="*/ f10 1 f2"/>
              <a:gd name="f17" fmla="*/ 708120 f8 1"/>
              <a:gd name="f18" fmla="*/ 118620 f9 1"/>
              <a:gd name="f19" fmla="*/ 237240 f9 1"/>
              <a:gd name="f20" fmla="+- f16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15" y="f14"/>
              </a:cxn>
              <a:cxn ang="f20">
                <a:pos x="f17" y="f18"/>
              </a:cxn>
              <a:cxn ang="f20">
                <a:pos x="f15" y="f19"/>
              </a:cxn>
              <a:cxn ang="f20">
                <a:pos x="f11" y="f18"/>
              </a:cxn>
            </a:cxnLst>
            <a:rect l="f11" t="f14" r="f12" b="f13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buNone/>
              <a:tabLst/>
            </a:pPr>
            <a:fld id="{41BE7025-60A7-4FE5-9FFB-FED5B0D4ADBB}" type="slidenum">
              <a:t>‹#›</a:t>
            </a:fld>
            <a:endParaRPr lang="en-US" sz="1000">
              <a:latin typeface="Times New Roman" pitchFamily="18"/>
              <a:ea typeface="Lucida Sans Unicode" pitchFamily="34"/>
              <a:cs typeface="Lucida Sans Unicode" pitchFamily="34"/>
            </a:endParaRPr>
          </a:p>
        </p:txBody>
      </p:sp>
      <p:sp>
        <p:nvSpPr>
          <p:cNvPr id="8" name="Text Placeholder 7"/>
          <p:cNvSpPr txBox="1">
            <a:spLocks noGrp="1"/>
          </p:cNvSpPr>
          <p:nvPr>
            <p:ph type="body" idx="1"/>
          </p:nvPr>
        </p:nvSpPr>
        <p:spPr>
          <a:xfrm>
            <a:off x="456839" y="1604880"/>
            <a:ext cx="8226360" cy="4523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342720" marR="0" lvl="0" indent="-342720" algn="l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None/>
              <a:tabLst>
                <a:tab pos="342720" algn="l"/>
                <a:tab pos="456840" algn="l"/>
                <a:tab pos="914040" algn="l"/>
                <a:tab pos="1371239" algn="l"/>
                <a:tab pos="1828439" algn="l"/>
                <a:tab pos="2285639" algn="l"/>
                <a:tab pos="2742839" algn="l"/>
                <a:tab pos="3200040" algn="l"/>
                <a:tab pos="3657239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kern="1200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defPPr>
            <a:lvl1pPr marL="342720" marR="0" lvl="0" indent="-342720" algn="l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•"/>
              <a:tabLst>
                <a:tab pos="342720" algn="l"/>
                <a:tab pos="456840" algn="l"/>
                <a:tab pos="914040" algn="l"/>
                <a:tab pos="1371239" algn="l"/>
                <a:tab pos="1828439" algn="l"/>
                <a:tab pos="2285639" algn="l"/>
                <a:tab pos="2742839" algn="l"/>
                <a:tab pos="3200040" algn="l"/>
                <a:tab pos="3657239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kern="1200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1pPr>
            <a:lvl2pPr marL="742680" marR="0" lvl="1" indent="-285480" algn="l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–"/>
              <a:tabLst>
                <a:tab pos="742680" algn="l"/>
                <a:tab pos="914040" algn="l"/>
                <a:tab pos="1371240" algn="l"/>
                <a:tab pos="1828439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</a:tabLst>
              <a:defRPr lang="en-US" sz="3200" b="0" i="0" u="none" strike="noStrike" kern="1200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2pPr>
            <a:lvl3pPr marL="1143000" marR="0" lvl="2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•"/>
              <a:tabLst>
                <a:tab pos="1143000" algn="l"/>
                <a:tab pos="1371600" algn="l"/>
                <a:tab pos="1828799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799" algn="l"/>
                <a:tab pos="9143999" algn="l"/>
                <a:tab pos="9601200" algn="l"/>
                <a:tab pos="10058399" algn="l"/>
              </a:tabLst>
              <a:defRPr lang="en-US" sz="2400" b="0" i="0" u="none" strike="noStrike" kern="1200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3pPr>
            <a:lvl4pPr marL="1600199" marR="0" lvl="3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–"/>
              <a:tabLst>
                <a:tab pos="1600200" algn="l"/>
                <a:tab pos="1828800" algn="l"/>
                <a:tab pos="2285999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3999" algn="l"/>
                <a:tab pos="9601199" algn="l"/>
                <a:tab pos="10058400" algn="l"/>
                <a:tab pos="10515599" algn="l"/>
              </a:tabLst>
              <a:defRPr lang="en-US" sz="2000" b="0" i="0" u="none" strike="noStrike" kern="1200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4pPr>
            <a:lvl5pPr marL="2057400" marR="0" lvl="4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  <a:tabLst>
                <a:tab pos="20574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199" algn="l"/>
                <a:tab pos="10058399" algn="l"/>
                <a:tab pos="10515600" algn="l"/>
              </a:tabLst>
              <a:defRPr lang="en-US" sz="2000" b="0" i="0" u="none" strike="noStrike" kern="1200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5pPr>
            <a:lvl6pPr marL="2057400" marR="0" lvl="5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  <a:tabLst>
                <a:tab pos="20574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199" algn="l"/>
                <a:tab pos="10058399" algn="l"/>
                <a:tab pos="10515600" algn="l"/>
              </a:tabLst>
              <a:defRPr lang="en-US" sz="2000" b="0" i="0" u="none" strike="noStrike" kern="1200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6pPr>
            <a:lvl7pPr marL="2057400" marR="0" lvl="6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  <a:tabLst>
                <a:tab pos="20574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199" algn="l"/>
                <a:tab pos="10058399" algn="l"/>
                <a:tab pos="10515600" algn="l"/>
              </a:tabLst>
              <a:defRPr lang="en-US" sz="2000" b="0" i="0" u="none" strike="noStrike" kern="1200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7pPr>
            <a:lvl8pPr marL="2057400" marR="0" lvl="7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  <a:tabLst>
                <a:tab pos="20574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199" algn="l"/>
                <a:tab pos="10058399" algn="l"/>
                <a:tab pos="10515600" algn="l"/>
              </a:tabLst>
              <a:defRPr lang="en-US" sz="2000" b="0" i="0" u="none" strike="noStrike" kern="1200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8pPr>
            <a:lvl9pPr marL="2057400" marR="0" lvl="8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  <a:tabLst>
                <a:tab pos="20574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199" algn="l"/>
                <a:tab pos="10058399" algn="l"/>
                <a:tab pos="10515600" algn="l"/>
              </a:tabLst>
              <a:defRPr lang="en-US" sz="2000" b="0" i="0" u="none" strike="noStrike" kern="1200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153" y="152400"/>
            <a:ext cx="2212853" cy="5212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7" r:id="rId4"/>
    <p:sldLayoutId id="2147483669" r:id="rId5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0" marR="0" indent="0" algn="l" rtl="0" hangingPunct="1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457200" algn="l"/>
          <a:tab pos="914400" algn="l"/>
          <a:tab pos="1371599" algn="l"/>
          <a:tab pos="1828800" algn="l"/>
          <a:tab pos="2286000" algn="l"/>
          <a:tab pos="2743199" algn="l"/>
          <a:tab pos="3200400" algn="l"/>
          <a:tab pos="3657600" algn="l"/>
          <a:tab pos="4114800" algn="l"/>
          <a:tab pos="4572000" algn="l"/>
          <a:tab pos="5029200" algn="l"/>
          <a:tab pos="5486399" algn="l"/>
          <a:tab pos="5943600" algn="l"/>
          <a:tab pos="6400799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lang="en-US" sz="2400" b="1" i="0" u="none" strike="noStrike" kern="1200" baseline="0">
          <a:ln>
            <a:noFill/>
          </a:ln>
          <a:solidFill>
            <a:srgbClr xmlns:mc="http://schemas.openxmlformats.org/markup-compatibility/2006" xmlns:a14="http://schemas.microsoft.com/office/drawing/2010/main" val="003399" mc:Ignorable=""/>
          </a:solidFill>
          <a:latin typeface="Arial" pitchFamily="34"/>
          <a:ea typeface="MS Gothic" pitchFamily="49"/>
        </a:defRPr>
      </a:lvl1pPr>
    </p:titleStyle>
    <p:bodyStyle>
      <a:lvl1pPr marL="342720" marR="0" indent="-342720" algn="l" rtl="0" hangingPunct="1">
        <a:lnSpc>
          <a:spcPct val="100000"/>
        </a:lnSpc>
        <a:spcBef>
          <a:spcPts val="799"/>
        </a:spcBef>
        <a:spcAft>
          <a:spcPts val="0"/>
        </a:spcAft>
        <a:tabLst>
          <a:tab pos="342720" algn="l"/>
          <a:tab pos="456840" algn="l"/>
          <a:tab pos="914040" algn="l"/>
          <a:tab pos="1371239" algn="l"/>
          <a:tab pos="1828439" algn="l"/>
          <a:tab pos="2285639" algn="l"/>
          <a:tab pos="2742839" algn="l"/>
          <a:tab pos="3200040" algn="l"/>
          <a:tab pos="3657239" algn="l"/>
          <a:tab pos="4114440" algn="l"/>
          <a:tab pos="4571639" algn="l"/>
          <a:tab pos="5028840" algn="l"/>
          <a:tab pos="5486040" algn="l"/>
          <a:tab pos="5943240" algn="l"/>
          <a:tab pos="6400440" algn="l"/>
          <a:tab pos="6857640" algn="l"/>
          <a:tab pos="7314840" algn="l"/>
          <a:tab pos="7772040" algn="l"/>
          <a:tab pos="8229240" algn="l"/>
          <a:tab pos="8686440" algn="l"/>
          <a:tab pos="9143640" algn="l"/>
        </a:tabLst>
        <a:defRPr lang="en-US" sz="3200" b="0" i="0" u="none" strike="noStrike" kern="1200" baseline="0">
          <a:ln>
            <a:noFill/>
          </a:ln>
          <a:solidFill>
            <a:srgbClr xmlns:mc="http://schemas.openxmlformats.org/markup-compatibility/2006" xmlns:a14="http://schemas.microsoft.com/office/drawing/2010/main" val="000000" mc:Ignorable=""/>
          </a:solidFill>
          <a:latin typeface="Arial" pitchFamily="34"/>
          <a:ea typeface="MS Gothic" pitchFamily="49"/>
        </a:defRPr>
      </a:lvl1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FFFFFF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5673600" cy="63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None/>
            </a:defPPr>
            <a:lvl1pPr lvl="0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6839" y="1028879"/>
            <a:ext cx="8226360" cy="50943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342720" marR="0" lvl="0" indent="-342720" algn="l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None/>
              <a:tabLst>
                <a:tab pos="342720" algn="l"/>
                <a:tab pos="456840" algn="l"/>
                <a:tab pos="914040" algn="l"/>
                <a:tab pos="1371239" algn="l"/>
                <a:tab pos="1828439" algn="l"/>
                <a:tab pos="2285639" algn="l"/>
                <a:tab pos="2742839" algn="l"/>
                <a:tab pos="3200040" algn="l"/>
                <a:tab pos="3657239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defPPr>
            <a:lvl1pPr marL="342720" marR="0" lvl="0" indent="-342720" algn="l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•"/>
              <a:tabLst>
                <a:tab pos="342720" algn="l"/>
                <a:tab pos="456840" algn="l"/>
                <a:tab pos="914040" algn="l"/>
                <a:tab pos="1371239" algn="l"/>
                <a:tab pos="1828439" algn="l"/>
                <a:tab pos="2285639" algn="l"/>
                <a:tab pos="2742839" algn="l"/>
                <a:tab pos="3200040" algn="l"/>
                <a:tab pos="3657239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1pPr>
            <a:lvl2pPr marL="742680" marR="0" lvl="1" indent="-285480" algn="l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–"/>
              <a:tabLst>
                <a:tab pos="742680" algn="l"/>
                <a:tab pos="914040" algn="l"/>
                <a:tab pos="1371240" algn="l"/>
                <a:tab pos="1828439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</a:tabLst>
              <a:defRPr lang="en-US" sz="32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2pPr>
            <a:lvl3pPr marL="1143000" marR="0" lvl="2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•"/>
              <a:tabLst>
                <a:tab pos="1143000" algn="l"/>
                <a:tab pos="1371600" algn="l"/>
                <a:tab pos="1828799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799" algn="l"/>
                <a:tab pos="9143999" algn="l"/>
                <a:tab pos="9601200" algn="l"/>
                <a:tab pos="10058399" algn="l"/>
              </a:tabLst>
              <a:defRPr lang="en-US" sz="24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3pPr>
            <a:lvl4pPr marL="1600199" marR="0" lvl="3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–"/>
              <a:tabLst>
                <a:tab pos="1600200" algn="l"/>
                <a:tab pos="1828800" algn="l"/>
                <a:tab pos="2285999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3999" algn="l"/>
                <a:tab pos="9601199" algn="l"/>
                <a:tab pos="10058400" algn="l"/>
                <a:tab pos="10515599" algn="l"/>
              </a:tabLst>
              <a:defRPr lang="en-US" sz="20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4pPr>
            <a:lvl5pPr marL="2057400" marR="0" lvl="4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  <a:tabLst>
                <a:tab pos="20574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199" algn="l"/>
                <a:tab pos="10058399" algn="l"/>
                <a:tab pos="10515600" algn="l"/>
              </a:tabLst>
              <a:defRPr lang="en-US" sz="20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5pPr>
            <a:lvl6pPr marL="2057400" marR="0" lvl="5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  <a:tabLst>
                <a:tab pos="20574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199" algn="l"/>
                <a:tab pos="10058399" algn="l"/>
                <a:tab pos="10515600" algn="l"/>
              </a:tabLst>
              <a:defRPr lang="en-US" sz="20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6pPr>
            <a:lvl7pPr marL="2057400" marR="0" lvl="6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  <a:tabLst>
                <a:tab pos="20574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199" algn="l"/>
                <a:tab pos="10058399" algn="l"/>
                <a:tab pos="10515600" algn="l"/>
              </a:tabLst>
              <a:defRPr lang="en-US" sz="20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7pPr>
            <a:lvl8pPr marL="2057400" marR="0" lvl="7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  <a:tabLst>
                <a:tab pos="20574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199" algn="l"/>
                <a:tab pos="10058399" algn="l"/>
                <a:tab pos="10515600" algn="l"/>
              </a:tabLst>
              <a:defRPr lang="en-US" sz="20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8pPr>
            <a:lvl9pPr marL="2057400" marR="0" lvl="8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  <a:tabLst>
                <a:tab pos="20574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199" algn="l"/>
                <a:tab pos="10058399" algn="l"/>
                <a:tab pos="10515600" algn="l"/>
              </a:tabLst>
              <a:defRPr lang="en-US" sz="20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-114480" y="0"/>
            <a:ext cx="15264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76320 f8 1"/>
              <a:gd name="f12" fmla="*/ 0 f9 1"/>
              <a:gd name="f13" fmla="*/ f10 1 f2"/>
              <a:gd name="f14" fmla="*/ 152640 f8 1"/>
              <a:gd name="f15" fmla="*/ 3429000 f9 1"/>
              <a:gd name="f16" fmla="*/ 6858000 f9 1"/>
              <a:gd name="f17" fmla="*/ 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rgbClr xmlns:mc="http://schemas.openxmlformats.org/markup-compatibility/2006" xmlns:a14="http://schemas.microsoft.com/office/drawing/2010/main" val="FF6600" mc:Ignorable="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hangingPunct="0"/>
            <a:endParaRPr lang="en-US" sz="2400" dirty="0">
              <a:solidFill>
                <a:prstClr val="black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Straight Connector 4"/>
          <p:cNvSpPr/>
          <p:nvPr/>
        </p:nvSpPr>
        <p:spPr>
          <a:xfrm flipV="1">
            <a:off x="50760" y="6170760"/>
            <a:ext cx="9093240" cy="33120"/>
          </a:xfrm>
          <a:prstGeom prst="line">
            <a:avLst/>
          </a:prstGeom>
          <a:noFill/>
          <a:ln w="9360">
            <a:solidFill>
              <a:srgbClr xmlns:mc="http://schemas.openxmlformats.org/markup-compatibility/2006" xmlns:a14="http://schemas.microsoft.com/office/drawing/2010/main" val="808080" mc:Ignorable="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hangingPunct="0"/>
            <a:endParaRPr lang="en-US" sz="2400" dirty="0">
              <a:solidFill>
                <a:prstClr val="black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01400" y="6413521"/>
            <a:ext cx="3861000" cy="36827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0 f8 1"/>
              <a:gd name="f12" fmla="*/ 21600 f8 1"/>
              <a:gd name="f13" fmla="*/ 21600 f9 1"/>
              <a:gd name="f14" fmla="*/ 0 f9 1"/>
              <a:gd name="f15" fmla="*/ 1930500 f8 1"/>
              <a:gd name="f16" fmla="*/ f10 1 f2"/>
              <a:gd name="f17" fmla="*/ 3861000 f8 1"/>
              <a:gd name="f18" fmla="*/ 184140 f9 1"/>
              <a:gd name="f19" fmla="*/ 368279 f9 1"/>
              <a:gd name="f20" fmla="+- f16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15" y="f14"/>
              </a:cxn>
              <a:cxn ang="f20">
                <a:pos x="f17" y="f18"/>
              </a:cxn>
              <a:cxn ang="f20">
                <a:pos x="f15" y="f19"/>
              </a:cxn>
              <a:cxn ang="f20">
                <a:pos x="f11" y="f18"/>
              </a:cxn>
            </a:cxnLst>
            <a:rect l="f11" t="f14" r="f12" b="f13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/>
          <a:lstStyle/>
          <a:p>
            <a:pPr hangingPunct="0"/>
            <a:r>
              <a:rPr lang="en-US" sz="1000" b="1" dirty="0">
                <a:solidFill>
                  <a:srgbClr xmlns:mc="http://schemas.openxmlformats.org/markup-compatibility/2006" xmlns:a14="http://schemas.microsoft.com/office/drawing/2010/main" val="505050" mc:Ignorable=""/>
                </a:solidFill>
                <a:latin typeface="Times New Roman" pitchFamily="18"/>
                <a:ea typeface="Lucida Sans Unicode" pitchFamily="34"/>
                <a:cs typeface="Lucida Sans Unicode" pitchFamily="34"/>
              </a:rPr>
              <a:t>© 2003-10, OrangeScape Technologies Limited. Confidential</a:t>
            </a:r>
          </a:p>
        </p:txBody>
      </p:sp>
      <p:sp>
        <p:nvSpPr>
          <p:cNvPr id="7" name="Freeform 6"/>
          <p:cNvSpPr/>
          <p:nvPr/>
        </p:nvSpPr>
        <p:spPr>
          <a:xfrm>
            <a:off x="5029200" y="6400800"/>
            <a:ext cx="708120" cy="2372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0 f8 1"/>
              <a:gd name="f12" fmla="*/ 21600 f8 1"/>
              <a:gd name="f13" fmla="*/ 21600 f9 1"/>
              <a:gd name="f14" fmla="*/ 0 f9 1"/>
              <a:gd name="f15" fmla="*/ 354060 f8 1"/>
              <a:gd name="f16" fmla="*/ f10 1 f2"/>
              <a:gd name="f17" fmla="*/ 708120 f8 1"/>
              <a:gd name="f18" fmla="*/ 118620 f9 1"/>
              <a:gd name="f19" fmla="*/ 237240 f9 1"/>
              <a:gd name="f20" fmla="+- f16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15" y="f14"/>
              </a:cxn>
              <a:cxn ang="f20">
                <a:pos x="f17" y="f18"/>
              </a:cxn>
              <a:cxn ang="f20">
                <a:pos x="f15" y="f19"/>
              </a:cxn>
              <a:cxn ang="f20">
                <a:pos x="f11" y="f18"/>
              </a:cxn>
            </a:cxnLst>
            <a:rect l="f11" t="f14" r="f12" b="f13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hangingPunct="0"/>
            <a:fld id="{C1D6AD9C-9924-4D56-AD7E-115E5F85C4D4}" type="slidenum">
              <a:rPr>
                <a:solidFill>
                  <a:prstClr val="black"/>
                </a:solidFill>
              </a:rPr>
              <a:pPr hangingPunct="0"/>
              <a:t>‹#›</a:t>
            </a:fld>
            <a:endParaRPr lang="en-US" sz="1000" dirty="0">
              <a:solidFill>
                <a:prstClr val="black"/>
              </a:solidFill>
              <a:latin typeface="Times New Roman" pitchFamily="18"/>
              <a:ea typeface="Lucida Sans Unicode" pitchFamily="34"/>
              <a:cs typeface="Lucida Sans Unicode" pitchFamily="34"/>
            </a:endParaRPr>
          </a:p>
        </p:txBody>
      </p:sp>
      <p:sp>
        <p:nvSpPr>
          <p:cNvPr id="8" name="Straight Connector 7"/>
          <p:cNvSpPr/>
          <p:nvPr/>
        </p:nvSpPr>
        <p:spPr>
          <a:xfrm>
            <a:off x="317520" y="835200"/>
            <a:ext cx="8534520" cy="1440"/>
          </a:xfrm>
          <a:prstGeom prst="line">
            <a:avLst/>
          </a:prstGeom>
          <a:noFill/>
          <a:ln w="9360">
            <a:solidFill>
              <a:srgbClr xmlns:mc="http://schemas.openxmlformats.org/markup-compatibility/2006" xmlns:a14="http://schemas.microsoft.com/office/drawing/2010/main" val="FF6600" mc:Ignorable="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hangingPunct="0"/>
            <a:endParaRPr lang="en-US" sz="2400" dirty="0">
              <a:solidFill>
                <a:prstClr val="black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3092" y="6260591"/>
            <a:ext cx="2212853" cy="521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031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xStyles>
    <p:titleStyle>
      <a:lvl1pPr marL="0" marR="0" indent="0" algn="l" rtl="0" hangingPunct="1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457200" algn="l"/>
          <a:tab pos="914400" algn="l"/>
          <a:tab pos="1371599" algn="l"/>
          <a:tab pos="1828800" algn="l"/>
          <a:tab pos="2286000" algn="l"/>
          <a:tab pos="2743199" algn="l"/>
          <a:tab pos="3200400" algn="l"/>
          <a:tab pos="3657600" algn="l"/>
          <a:tab pos="4114800" algn="l"/>
          <a:tab pos="4572000" algn="l"/>
          <a:tab pos="5029200" algn="l"/>
          <a:tab pos="5486399" algn="l"/>
          <a:tab pos="5943600" algn="l"/>
          <a:tab pos="6400799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lang="en-US" sz="2400" b="1" i="0" u="none" strike="noStrike" baseline="0">
          <a:ln>
            <a:noFill/>
          </a:ln>
          <a:solidFill>
            <a:srgbClr xmlns:mc="http://schemas.openxmlformats.org/markup-compatibility/2006" xmlns:a14="http://schemas.microsoft.com/office/drawing/2010/main" val="003399" mc:Ignorable=""/>
          </a:solidFill>
          <a:latin typeface="Arial" pitchFamily="34"/>
          <a:ea typeface="MS Gothic" pitchFamily="49"/>
        </a:defRPr>
      </a:lvl1pPr>
    </p:titleStyle>
    <p:bodyStyle>
      <a:lvl1pPr marL="342720" marR="0" indent="-342720" algn="l" rtl="0" hangingPunct="1">
        <a:lnSpc>
          <a:spcPct val="100000"/>
        </a:lnSpc>
        <a:spcBef>
          <a:spcPts val="799"/>
        </a:spcBef>
        <a:spcAft>
          <a:spcPts val="0"/>
        </a:spcAft>
        <a:tabLst>
          <a:tab pos="342720" algn="l"/>
          <a:tab pos="456840" algn="l"/>
          <a:tab pos="914040" algn="l"/>
          <a:tab pos="1371239" algn="l"/>
          <a:tab pos="1828439" algn="l"/>
          <a:tab pos="2285639" algn="l"/>
          <a:tab pos="2742839" algn="l"/>
          <a:tab pos="3200040" algn="l"/>
          <a:tab pos="3657239" algn="l"/>
          <a:tab pos="4114440" algn="l"/>
          <a:tab pos="4571639" algn="l"/>
          <a:tab pos="5028840" algn="l"/>
          <a:tab pos="5486040" algn="l"/>
          <a:tab pos="5943240" algn="l"/>
          <a:tab pos="6400440" algn="l"/>
          <a:tab pos="6857640" algn="l"/>
          <a:tab pos="7314840" algn="l"/>
          <a:tab pos="7772040" algn="l"/>
          <a:tab pos="8229240" algn="l"/>
          <a:tab pos="8686440" algn="l"/>
          <a:tab pos="9143640" algn="l"/>
        </a:tabLst>
        <a:defRPr lang="en-US" sz="3200" b="0" i="0" u="none" strike="noStrike" baseline="0">
          <a:ln>
            <a:noFill/>
          </a:ln>
          <a:solidFill>
            <a:srgbClr xmlns:mc="http://schemas.openxmlformats.org/markup-compatibility/2006" xmlns:a14="http://schemas.microsoft.com/office/drawing/2010/main" val="000000" mc:Ignorable=""/>
          </a:solidFill>
          <a:latin typeface="Arial" pitchFamily="34"/>
          <a:ea typeface="MS Gothic" pitchFamily="49"/>
        </a:defRPr>
      </a:lvl1pPr>
    </p:bodyStyle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FFFFFF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5673600" cy="63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None/>
            </a:defPPr>
            <a:lvl1pPr lvl="0"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6839" y="1028879"/>
            <a:ext cx="8226360" cy="50943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342720" marR="0" lvl="0" indent="-342720" algn="l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None/>
              <a:tabLst>
                <a:tab pos="342720" algn="l"/>
                <a:tab pos="456840" algn="l"/>
                <a:tab pos="914040" algn="l"/>
                <a:tab pos="1371239" algn="l"/>
                <a:tab pos="1828439" algn="l"/>
                <a:tab pos="2285639" algn="l"/>
                <a:tab pos="2742839" algn="l"/>
                <a:tab pos="3200040" algn="l"/>
                <a:tab pos="3657239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defPPr>
            <a:lvl1pPr marL="342720" marR="0" lvl="0" indent="-342720" algn="l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•"/>
              <a:tabLst>
                <a:tab pos="342720" algn="l"/>
                <a:tab pos="456840" algn="l"/>
                <a:tab pos="914040" algn="l"/>
                <a:tab pos="1371239" algn="l"/>
                <a:tab pos="1828439" algn="l"/>
                <a:tab pos="2285639" algn="l"/>
                <a:tab pos="2742839" algn="l"/>
                <a:tab pos="3200040" algn="l"/>
                <a:tab pos="3657239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1pPr>
            <a:lvl2pPr marL="742680" marR="0" lvl="1" indent="-285480" algn="l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–"/>
              <a:tabLst>
                <a:tab pos="742680" algn="l"/>
                <a:tab pos="914040" algn="l"/>
                <a:tab pos="1371240" algn="l"/>
                <a:tab pos="1828439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</a:tabLst>
              <a:defRPr lang="en-US" sz="32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2pPr>
            <a:lvl3pPr marL="1143000" marR="0" lvl="2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•"/>
              <a:tabLst>
                <a:tab pos="1143000" algn="l"/>
                <a:tab pos="1371600" algn="l"/>
                <a:tab pos="1828799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799" algn="l"/>
                <a:tab pos="9143999" algn="l"/>
                <a:tab pos="9601200" algn="l"/>
                <a:tab pos="10058399" algn="l"/>
              </a:tabLst>
              <a:defRPr lang="en-US" sz="24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3pPr>
            <a:lvl4pPr marL="1600199" marR="0" lvl="3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–"/>
              <a:tabLst>
                <a:tab pos="1600200" algn="l"/>
                <a:tab pos="1828800" algn="l"/>
                <a:tab pos="2285999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3999" algn="l"/>
                <a:tab pos="9601199" algn="l"/>
                <a:tab pos="10058400" algn="l"/>
                <a:tab pos="10515599" algn="l"/>
              </a:tabLst>
              <a:defRPr lang="en-US" sz="20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4pPr>
            <a:lvl5pPr marL="2057400" marR="0" lvl="4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  <a:tabLst>
                <a:tab pos="20574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199" algn="l"/>
                <a:tab pos="10058399" algn="l"/>
                <a:tab pos="10515600" algn="l"/>
              </a:tabLst>
              <a:defRPr lang="en-US" sz="20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5pPr>
            <a:lvl6pPr marL="2057400" marR="0" lvl="5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  <a:tabLst>
                <a:tab pos="20574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199" algn="l"/>
                <a:tab pos="10058399" algn="l"/>
                <a:tab pos="10515600" algn="l"/>
              </a:tabLst>
              <a:defRPr lang="en-US" sz="20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6pPr>
            <a:lvl7pPr marL="2057400" marR="0" lvl="6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  <a:tabLst>
                <a:tab pos="20574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199" algn="l"/>
                <a:tab pos="10058399" algn="l"/>
                <a:tab pos="10515600" algn="l"/>
              </a:tabLst>
              <a:defRPr lang="en-US" sz="20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7pPr>
            <a:lvl8pPr marL="2057400" marR="0" lvl="7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  <a:tabLst>
                <a:tab pos="20574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199" algn="l"/>
                <a:tab pos="10058399" algn="l"/>
                <a:tab pos="10515600" algn="l"/>
              </a:tabLst>
              <a:defRPr lang="en-US" sz="20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8pPr>
            <a:lvl9pPr marL="2057400" marR="0" lvl="8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  <a:tabLst>
                <a:tab pos="20574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199" algn="l"/>
                <a:tab pos="10058399" algn="l"/>
                <a:tab pos="10515600" algn="l"/>
              </a:tabLst>
              <a:defRPr lang="en-US" sz="20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-114480" y="0"/>
            <a:ext cx="15264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76320 f8 1"/>
              <a:gd name="f12" fmla="*/ 0 f9 1"/>
              <a:gd name="f13" fmla="*/ f10 1 f2"/>
              <a:gd name="f14" fmla="*/ 152640 f8 1"/>
              <a:gd name="f15" fmla="*/ 3429000 f9 1"/>
              <a:gd name="f16" fmla="*/ 6858000 f9 1"/>
              <a:gd name="f17" fmla="*/ 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rgbClr xmlns:mc="http://schemas.openxmlformats.org/markup-compatibility/2006" xmlns:a14="http://schemas.microsoft.com/office/drawing/2010/main" val="FF6600" mc:Ignorable="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hangingPunct="0"/>
            <a:endParaRPr lang="en-US" sz="2400">
              <a:solidFill>
                <a:prstClr val="black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Straight Connector 4"/>
          <p:cNvSpPr/>
          <p:nvPr/>
        </p:nvSpPr>
        <p:spPr>
          <a:xfrm flipV="1">
            <a:off x="50760" y="6170760"/>
            <a:ext cx="9093240" cy="33120"/>
          </a:xfrm>
          <a:prstGeom prst="line">
            <a:avLst/>
          </a:prstGeom>
          <a:noFill/>
          <a:ln w="9360">
            <a:solidFill>
              <a:srgbClr xmlns:mc="http://schemas.openxmlformats.org/markup-compatibility/2006" xmlns:a14="http://schemas.microsoft.com/office/drawing/2010/main" val="808080" mc:Ignorable="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hangingPunct="0"/>
            <a:endParaRPr lang="en-US" sz="2400">
              <a:solidFill>
                <a:prstClr val="black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01400" y="6413521"/>
            <a:ext cx="3861000" cy="36827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0 f8 1"/>
              <a:gd name="f12" fmla="*/ 21600 f8 1"/>
              <a:gd name="f13" fmla="*/ 21600 f9 1"/>
              <a:gd name="f14" fmla="*/ 0 f9 1"/>
              <a:gd name="f15" fmla="*/ 1930500 f8 1"/>
              <a:gd name="f16" fmla="*/ f10 1 f2"/>
              <a:gd name="f17" fmla="*/ 3861000 f8 1"/>
              <a:gd name="f18" fmla="*/ 184140 f9 1"/>
              <a:gd name="f19" fmla="*/ 368279 f9 1"/>
              <a:gd name="f20" fmla="+- f16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15" y="f14"/>
              </a:cxn>
              <a:cxn ang="f20">
                <a:pos x="f17" y="f18"/>
              </a:cxn>
              <a:cxn ang="f20">
                <a:pos x="f15" y="f19"/>
              </a:cxn>
              <a:cxn ang="f20">
                <a:pos x="f11" y="f18"/>
              </a:cxn>
            </a:cxnLst>
            <a:rect l="f11" t="f14" r="f12" b="f13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/>
          <a:lstStyle/>
          <a:p>
            <a:pPr hangingPunct="0"/>
            <a:r>
              <a:rPr lang="en-US" sz="1000" b="1" dirty="0">
                <a:solidFill>
                  <a:srgbClr xmlns:mc="http://schemas.openxmlformats.org/markup-compatibility/2006" xmlns:a14="http://schemas.microsoft.com/office/drawing/2010/main" val="505050" mc:Ignorable=""/>
                </a:solidFill>
                <a:latin typeface="Times New Roman" pitchFamily="18"/>
                <a:ea typeface="Lucida Sans Unicode" pitchFamily="34"/>
                <a:cs typeface="Lucida Sans Unicode" pitchFamily="34"/>
              </a:rPr>
              <a:t>© 2003-10, </a:t>
            </a:r>
            <a:r>
              <a:rPr lang="en-US" sz="1000" b="1" dirty="0" err="1">
                <a:solidFill>
                  <a:srgbClr xmlns:mc="http://schemas.openxmlformats.org/markup-compatibility/2006" xmlns:a14="http://schemas.microsoft.com/office/drawing/2010/main" val="505050" mc:Ignorable=""/>
                </a:solidFill>
                <a:latin typeface="Times New Roman" pitchFamily="18"/>
                <a:ea typeface="Lucida Sans Unicode" pitchFamily="34"/>
                <a:cs typeface="Lucida Sans Unicode" pitchFamily="34"/>
              </a:rPr>
              <a:t>OrangeScape</a:t>
            </a:r>
            <a:r>
              <a:rPr lang="en-US" sz="1000" b="1" dirty="0">
                <a:solidFill>
                  <a:srgbClr xmlns:mc="http://schemas.openxmlformats.org/markup-compatibility/2006" xmlns:a14="http://schemas.microsoft.com/office/drawing/2010/main" val="505050" mc:Ignorable=""/>
                </a:solidFill>
                <a:latin typeface="Times New Roman" pitchFamily="18"/>
                <a:ea typeface="Lucida Sans Unicode" pitchFamily="34"/>
                <a:cs typeface="Lucida Sans Unicode" pitchFamily="34"/>
              </a:rPr>
              <a:t> Technologies Limited. Confidential</a:t>
            </a:r>
          </a:p>
        </p:txBody>
      </p:sp>
      <p:sp>
        <p:nvSpPr>
          <p:cNvPr id="7" name="Freeform 6"/>
          <p:cNvSpPr/>
          <p:nvPr/>
        </p:nvSpPr>
        <p:spPr>
          <a:xfrm>
            <a:off x="4724400" y="6400800"/>
            <a:ext cx="708120" cy="2372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0 f8 1"/>
              <a:gd name="f12" fmla="*/ 21600 f8 1"/>
              <a:gd name="f13" fmla="*/ 21600 f9 1"/>
              <a:gd name="f14" fmla="*/ 0 f9 1"/>
              <a:gd name="f15" fmla="*/ 354060 f8 1"/>
              <a:gd name="f16" fmla="*/ f10 1 f2"/>
              <a:gd name="f17" fmla="*/ 708120 f8 1"/>
              <a:gd name="f18" fmla="*/ 118620 f9 1"/>
              <a:gd name="f19" fmla="*/ 237240 f9 1"/>
              <a:gd name="f20" fmla="+- f16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15" y="f14"/>
              </a:cxn>
              <a:cxn ang="f20">
                <a:pos x="f17" y="f18"/>
              </a:cxn>
              <a:cxn ang="f20">
                <a:pos x="f15" y="f19"/>
              </a:cxn>
              <a:cxn ang="f20">
                <a:pos x="f11" y="f18"/>
              </a:cxn>
            </a:cxnLst>
            <a:rect l="f11" t="f14" r="f12" b="f13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hangingPunct="0"/>
            <a:fld id="{C1D6AD9C-9924-4D56-AD7E-115E5F85C4D4}" type="slidenum">
              <a:rPr>
                <a:solidFill>
                  <a:prstClr val="black"/>
                </a:solidFill>
              </a:rPr>
              <a:pPr hangingPunct="0"/>
              <a:t>‹#›</a:t>
            </a:fld>
            <a:endParaRPr lang="en-US" sz="1000" dirty="0">
              <a:solidFill>
                <a:prstClr val="black"/>
              </a:solidFill>
              <a:latin typeface="Times New Roman" pitchFamily="18"/>
              <a:ea typeface="Lucida Sans Unicode" pitchFamily="34"/>
              <a:cs typeface="Lucida Sans Unicode" pitchFamily="34"/>
            </a:endParaRPr>
          </a:p>
        </p:txBody>
      </p:sp>
      <p:sp>
        <p:nvSpPr>
          <p:cNvPr id="8" name="Straight Connector 7"/>
          <p:cNvSpPr/>
          <p:nvPr/>
        </p:nvSpPr>
        <p:spPr>
          <a:xfrm>
            <a:off x="317520" y="835200"/>
            <a:ext cx="8534520" cy="1440"/>
          </a:xfrm>
          <a:prstGeom prst="line">
            <a:avLst/>
          </a:prstGeom>
          <a:noFill/>
          <a:ln w="9360">
            <a:solidFill>
              <a:srgbClr xmlns:mc="http://schemas.openxmlformats.org/markup-compatibility/2006" xmlns:a14="http://schemas.microsoft.com/office/drawing/2010/main" val="FF6600" mc:Ignorable="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hangingPunct="0"/>
            <a:endParaRPr lang="en-US" sz="2400">
              <a:solidFill>
                <a:prstClr val="black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3092" y="6260591"/>
            <a:ext cx="2212853" cy="521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589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xStyles>
    <p:titleStyle>
      <a:lvl1pPr marL="0" marR="0" indent="0" algn="l" rtl="0" hangingPunct="1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457200" algn="l"/>
          <a:tab pos="914400" algn="l"/>
          <a:tab pos="1371599" algn="l"/>
          <a:tab pos="1828800" algn="l"/>
          <a:tab pos="2286000" algn="l"/>
          <a:tab pos="2743199" algn="l"/>
          <a:tab pos="3200400" algn="l"/>
          <a:tab pos="3657600" algn="l"/>
          <a:tab pos="4114800" algn="l"/>
          <a:tab pos="4572000" algn="l"/>
          <a:tab pos="5029200" algn="l"/>
          <a:tab pos="5486399" algn="l"/>
          <a:tab pos="5943600" algn="l"/>
          <a:tab pos="6400799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lang="en-US" sz="2400" b="1" i="0" u="none" strike="noStrike" baseline="0">
          <a:ln>
            <a:noFill/>
          </a:ln>
          <a:solidFill>
            <a:srgbClr xmlns:mc="http://schemas.openxmlformats.org/markup-compatibility/2006" xmlns:a14="http://schemas.microsoft.com/office/drawing/2010/main" val="003399" mc:Ignorable=""/>
          </a:solidFill>
          <a:latin typeface="Arial" pitchFamily="34"/>
          <a:ea typeface="MS Gothic" pitchFamily="49"/>
        </a:defRPr>
      </a:lvl1pPr>
    </p:titleStyle>
    <p:bodyStyle>
      <a:lvl1pPr marL="342720" marR="0" indent="-342720" algn="l" rtl="0" hangingPunct="1">
        <a:lnSpc>
          <a:spcPct val="100000"/>
        </a:lnSpc>
        <a:spcBef>
          <a:spcPts val="799"/>
        </a:spcBef>
        <a:spcAft>
          <a:spcPts val="0"/>
        </a:spcAft>
        <a:tabLst>
          <a:tab pos="342720" algn="l"/>
          <a:tab pos="456840" algn="l"/>
          <a:tab pos="914040" algn="l"/>
          <a:tab pos="1371239" algn="l"/>
          <a:tab pos="1828439" algn="l"/>
          <a:tab pos="2285639" algn="l"/>
          <a:tab pos="2742839" algn="l"/>
          <a:tab pos="3200040" algn="l"/>
          <a:tab pos="3657239" algn="l"/>
          <a:tab pos="4114440" algn="l"/>
          <a:tab pos="4571639" algn="l"/>
          <a:tab pos="5028840" algn="l"/>
          <a:tab pos="5486040" algn="l"/>
          <a:tab pos="5943240" algn="l"/>
          <a:tab pos="6400440" algn="l"/>
          <a:tab pos="6857640" algn="l"/>
          <a:tab pos="7314840" algn="l"/>
          <a:tab pos="7772040" algn="l"/>
          <a:tab pos="8229240" algn="l"/>
          <a:tab pos="8686440" algn="l"/>
          <a:tab pos="9143640" algn="l"/>
        </a:tabLst>
        <a:defRPr lang="en-US" sz="3200" b="0" i="0" u="none" strike="noStrike" baseline="0">
          <a:ln>
            <a:noFill/>
          </a:ln>
          <a:solidFill>
            <a:srgbClr xmlns:mc="http://schemas.openxmlformats.org/markup-compatibility/2006" xmlns:a14="http://schemas.microsoft.com/office/drawing/2010/main" val="000000" mc:Ignorable=""/>
          </a:solidFill>
          <a:latin typeface="Arial" pitchFamily="34"/>
          <a:ea typeface="MS Gothic" pitchFamily="49"/>
        </a:defRPr>
      </a:lvl1pPr>
    </p:bodyStyle>
    <p:otherStyle/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96327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152400" y="5943600"/>
            <a:ext cx="8991600" cy="1588"/>
          </a:xfrm>
          <a:prstGeom prst="line">
            <a:avLst/>
          </a:prstGeom>
          <a:ln w="317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8840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96327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152400" y="5943600"/>
            <a:ext cx="8991600" cy="1588"/>
          </a:xfrm>
          <a:prstGeom prst="line">
            <a:avLst/>
          </a:prstGeom>
          <a:ln w="317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597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24.jpg"/><Relationship Id="rId4" Type="http://schemas.openxmlformats.org/officeDocument/2006/relationships/image" Target="../media/image2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png"/><Relationship Id="rId7" Type="http://schemas.openxmlformats.org/officeDocument/2006/relationships/image" Target="../media/image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1.xml"/><Relationship Id="rId6" Type="http://schemas.openxmlformats.org/officeDocument/2006/relationships/image" Target="../media/image2.png"/><Relationship Id="rId5" Type="http://schemas.openxmlformats.org/officeDocument/2006/relationships/image" Target="../media/image3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g"/><Relationship Id="rId3" Type="http://schemas.openxmlformats.org/officeDocument/2006/relationships/image" Target="../media/image7.jpeg"/><Relationship Id="rId7" Type="http://schemas.openxmlformats.org/officeDocument/2006/relationships/image" Target="../media/image1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14.gif"/><Relationship Id="rId11" Type="http://schemas.openxmlformats.org/officeDocument/2006/relationships/image" Target="../media/image1.png"/><Relationship Id="rId5" Type="http://schemas.openxmlformats.org/officeDocument/2006/relationships/image" Target="../media/image13.gif"/><Relationship Id="rId10" Type="http://schemas.openxmlformats.org/officeDocument/2006/relationships/image" Target="../media/image18.jpg"/><Relationship Id="rId4" Type="http://schemas.openxmlformats.org/officeDocument/2006/relationships/image" Target="../media/image12.jpg"/><Relationship Id="rId9" Type="http://schemas.openxmlformats.org/officeDocument/2006/relationships/image" Target="../media/image17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3.xml"/><Relationship Id="rId6" Type="http://schemas.openxmlformats.org/officeDocument/2006/relationships/image" Target="../media/image10.png"/><Relationship Id="rId5" Type="http://schemas.openxmlformats.org/officeDocument/2006/relationships/image" Target="../media/image20.jpe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0" y="2741760"/>
            <a:ext cx="9144000" cy="1110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buNone/>
              <a:tabLst/>
            </a:pPr>
            <a:r>
              <a:rPr lang="en-US" sz="2400" b="1" dirty="0" err="1" smtClean="0">
                <a:solidFill>
                  <a:srgbClr xmlns:mc="http://schemas.openxmlformats.org/markup-compatibility/2006" xmlns:a14="http://schemas.microsoft.com/office/drawing/2010/main" val="003399" mc:Ignorable=""/>
                </a:solidFill>
                <a:latin typeface="Arial" pitchFamily="34"/>
                <a:ea typeface="Lucida Sans Unicode" pitchFamily="2"/>
                <a:cs typeface="Tahoma" pitchFamily="2"/>
              </a:rPr>
              <a:t>PaaS</a:t>
            </a:r>
            <a:r>
              <a:rPr lang="en-US" sz="2400" b="1" smtClean="0">
                <a:solidFill>
                  <a:srgbClr xmlns:mc="http://schemas.openxmlformats.org/markup-compatibility/2006" xmlns:a14="http://schemas.microsoft.com/office/drawing/2010/main" val="003399" mc:Ignorable=""/>
                </a:solidFill>
                <a:latin typeface="Arial" pitchFamily="34"/>
                <a:ea typeface="Lucida Sans Unicode" pitchFamily="2"/>
                <a:cs typeface="Tahoma" pitchFamily="2"/>
              </a:rPr>
              <a:t> to </a:t>
            </a:r>
            <a:r>
              <a:rPr lang="en-US" sz="2400" b="1" smtClean="0">
                <a:solidFill>
                  <a:srgbClr xmlns:mc="http://schemas.openxmlformats.org/markup-compatibility/2006" xmlns:a14="http://schemas.microsoft.com/office/drawing/2010/main" val="003399" mc:Ignorable=""/>
                </a:solidFill>
                <a:latin typeface="Arial" pitchFamily="34"/>
                <a:ea typeface="Lucida Sans Unicode" pitchFamily="2"/>
                <a:cs typeface="Tahoma" pitchFamily="2"/>
              </a:rPr>
              <a:t>your </a:t>
            </a:r>
            <a:r>
              <a:rPr lang="en-US" sz="2400" b="1" dirty="0" smtClean="0">
                <a:solidFill>
                  <a:srgbClr xmlns:mc="http://schemas.openxmlformats.org/markup-compatibility/2006" xmlns:a14="http://schemas.microsoft.com/office/drawing/2010/main" val="003399" mc:Ignorable=""/>
                </a:solidFill>
                <a:latin typeface="Arial" pitchFamily="34"/>
                <a:ea typeface="Lucida Sans Unicode" pitchFamily="2"/>
                <a:cs typeface="Tahoma" pitchFamily="2"/>
              </a:rPr>
              <a:t>Rescue</a:t>
            </a:r>
            <a:endParaRPr lang="en-US" b="1" dirty="0" smtClean="0">
              <a:solidFill>
                <a:srgbClr xmlns:mc="http://schemas.openxmlformats.org/markup-compatibility/2006" xmlns:a14="http://schemas.microsoft.com/office/drawing/2010/main" val="003399" mc:Ignorable=""/>
              </a:solidFill>
              <a:latin typeface="Arial" pitchFamily="34"/>
              <a:ea typeface="Lucida Sans Unicode" pitchFamily="2"/>
              <a:cs typeface="Tahoma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buNone/>
              <a:tabLst/>
            </a:pPr>
            <a:r>
              <a:rPr lang="en-US" b="1" dirty="0" smtClean="0">
                <a:solidFill>
                  <a:srgbClr xmlns:mc="http://schemas.openxmlformats.org/markup-compatibility/2006" xmlns:a14="http://schemas.microsoft.com/office/drawing/2010/main" val="003399" mc:Ignorable=""/>
                </a:solidFill>
                <a:latin typeface="Arial" pitchFamily="34"/>
                <a:ea typeface="Lucida Sans Unicode" pitchFamily="2"/>
                <a:cs typeface="Tahoma" pitchFamily="2"/>
              </a:rPr>
              <a:t>Do No more, Any more!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47244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Prasanna</a:t>
            </a:r>
            <a:r>
              <a:rPr lang="en-US" dirty="0" smtClean="0"/>
              <a:t> </a:t>
            </a:r>
            <a:r>
              <a:rPr lang="en-US" dirty="0" err="1" smtClean="0"/>
              <a:t>Jaganathan</a:t>
            </a: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09" r="25109"/>
          <a:stretch>
            <a:fillRect/>
          </a:stretch>
        </p:blipFill>
        <p:spPr/>
      </p:pic>
      <p:pic>
        <p:nvPicPr>
          <p:cNvPr id="9" name="Picture Placeholder 8"/>
          <p:cNvPicPr>
            <a:picLocks noGrp="1" noChangeAspect="1"/>
          </p:cNvPicPr>
          <p:nvPr>
            <p:ph type="pic" sz="quarter" idx="3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14" r="12514"/>
          <a:stretch>
            <a:fillRect/>
          </a:stretch>
        </p:blipFill>
        <p:spPr/>
      </p:pic>
      <p:pic>
        <p:nvPicPr>
          <p:cNvPr id="8" name="Picture Placeholder 7"/>
          <p:cNvPicPr>
            <a:picLocks noGrp="1" noChangeAspect="1"/>
          </p:cNvPicPr>
          <p:nvPr>
            <p:ph type="pic" sz="quarter" idx="30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34" r="25034"/>
          <a:stretch>
            <a:fillRect/>
          </a:stretch>
        </p:blipFill>
        <p:spPr/>
      </p:pic>
      <p:pic>
        <p:nvPicPr>
          <p:cNvPr id="10" name="Picture Placeholder 9"/>
          <p:cNvPicPr>
            <a:picLocks noGrp="1" noChangeAspect="1"/>
          </p:cNvPicPr>
          <p:nvPr>
            <p:ph type="pic" sz="quarter" idx="3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34" r="25034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quarter" idx="29"/>
          </p:nvPr>
        </p:nvSpPr>
        <p:spPr>
          <a:xfrm>
            <a:off x="457200" y="4419600"/>
            <a:ext cx="1295400" cy="457200"/>
          </a:xfrm>
        </p:spPr>
        <p:txBody>
          <a:bodyPr/>
          <a:lstStyle/>
          <a:p>
            <a:pPr algn="ctr"/>
            <a:r>
              <a:rPr lang="en-US" dirty="0" smtClean="0"/>
              <a:t>Develop</a:t>
            </a:r>
            <a:endParaRPr lang="en-US" dirty="0"/>
          </a:p>
        </p:txBody>
      </p:sp>
      <p:sp>
        <p:nvSpPr>
          <p:cNvPr id="11" name="Rectangle 2"/>
          <p:cNvSpPr/>
          <p:nvPr/>
        </p:nvSpPr>
        <p:spPr>
          <a:xfrm>
            <a:off x="225360" y="0"/>
            <a:ext cx="8229600" cy="1143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0 f8 1"/>
              <a:gd name="f12" fmla="*/ 21600 f8 1"/>
              <a:gd name="f13" fmla="*/ 21600 f9 1"/>
              <a:gd name="f14" fmla="*/ 0 f9 1"/>
              <a:gd name="f15" fmla="*/ 4114800 f8 1"/>
              <a:gd name="f16" fmla="*/ f10 1 f2"/>
              <a:gd name="f17" fmla="*/ 8229600 f8 1"/>
              <a:gd name="f18" fmla="*/ 571500 f9 1"/>
              <a:gd name="f19" fmla="*/ 1143000 f9 1"/>
              <a:gd name="f20" fmla="+- f16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15" y="f14"/>
              </a:cxn>
              <a:cxn ang="f20">
                <a:pos x="f17" y="f18"/>
              </a:cxn>
              <a:cxn ang="f20">
                <a:pos x="f15" y="f19"/>
              </a:cxn>
              <a:cxn ang="f20">
                <a:pos x="f11" y="f18"/>
              </a:cxn>
            </a:cxnLst>
            <a:rect l="f11" t="f14" r="f12" b="f13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1"/>
          <a:lstStyle/>
          <a:p>
            <a:pPr hangingPunct="0"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 dirty="0" smtClean="0">
                <a:solidFill>
                  <a:srgbClr xmlns:mc="http://schemas.openxmlformats.org/markup-compatibility/2006" xmlns:a14="http://schemas.microsoft.com/office/drawing/2010/main" val="003399" mc:Ignorable=""/>
                </a:solidFill>
                <a:latin typeface="Arial" pitchFamily="34"/>
                <a:ea typeface="Lucida Sans Unicode" pitchFamily="34"/>
                <a:cs typeface="Lucida Sans Unicode" pitchFamily="34"/>
              </a:rPr>
              <a:t>Are you a </a:t>
            </a:r>
            <a:r>
              <a:rPr lang="en-US" sz="2400" b="1" dirty="0" err="1" smtClean="0">
                <a:solidFill>
                  <a:srgbClr xmlns:mc="http://schemas.openxmlformats.org/markup-compatibility/2006" xmlns:a14="http://schemas.microsoft.com/office/drawing/2010/main" val="003399" mc:Ignorable=""/>
                </a:solidFill>
                <a:latin typeface="Arial" pitchFamily="34"/>
                <a:ea typeface="Lucida Sans Unicode" pitchFamily="34"/>
                <a:cs typeface="Lucida Sans Unicode" pitchFamily="34"/>
              </a:rPr>
              <a:t>SaaS</a:t>
            </a:r>
            <a:r>
              <a:rPr lang="en-US" sz="2400" b="1" dirty="0" smtClean="0">
                <a:solidFill>
                  <a:srgbClr xmlns:mc="http://schemas.openxmlformats.org/markup-compatibility/2006" xmlns:a14="http://schemas.microsoft.com/office/drawing/2010/main" val="003399" mc:Ignorable=""/>
                </a:solidFill>
                <a:latin typeface="Arial" pitchFamily="34"/>
                <a:ea typeface="Lucida Sans Unicode" pitchFamily="34"/>
                <a:cs typeface="Lucida Sans Unicode" pitchFamily="34"/>
              </a:rPr>
              <a:t> entrepreneur?</a:t>
            </a:r>
            <a:endParaRPr lang="en-US" sz="2400" b="1" dirty="0">
              <a:solidFill>
                <a:srgbClr xmlns:mc="http://schemas.openxmlformats.org/markup-compatibility/2006" xmlns:a14="http://schemas.microsoft.com/office/drawing/2010/main" val="003399" mc:Ignorable=""/>
              </a:solidFill>
              <a:latin typeface="Arial" pitchFamily="34"/>
              <a:ea typeface="Lucida Sans Unicode" pitchFamily="34"/>
              <a:cs typeface="Lucida Sans Unicode" pitchFamily="34"/>
            </a:endParaRPr>
          </a:p>
        </p:txBody>
      </p:sp>
      <p:sp>
        <p:nvSpPr>
          <p:cNvPr id="12" name="Text Box 12"/>
          <p:cNvSpPr/>
          <p:nvPr/>
        </p:nvSpPr>
        <p:spPr>
          <a:xfrm>
            <a:off x="1368360" y="4833423"/>
            <a:ext cx="6099240" cy="90377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0 f8 1"/>
              <a:gd name="f12" fmla="*/ 21600 f8 1"/>
              <a:gd name="f13" fmla="*/ 21600 f9 1"/>
              <a:gd name="f14" fmla="*/ 0 f9 1"/>
              <a:gd name="f15" fmla="*/ 3929220 f8 1"/>
              <a:gd name="f16" fmla="*/ f10 1 f2"/>
              <a:gd name="f17" fmla="*/ 7858440 f8 1"/>
              <a:gd name="f18" fmla="*/ 861840 f9 1"/>
              <a:gd name="f19" fmla="*/ 1723680 f9 1"/>
              <a:gd name="f20" fmla="+- f16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15" y="f14"/>
              </a:cxn>
              <a:cxn ang="f20">
                <a:pos x="f17" y="f18"/>
              </a:cxn>
              <a:cxn ang="f20">
                <a:pos x="f15" y="f19"/>
              </a:cxn>
              <a:cxn ang="f20">
                <a:pos x="f11" y="f18"/>
              </a:cxn>
            </a:cxnLst>
            <a:rect l="f11" t="f14" r="f12" b="f13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457200" lvl="2">
              <a:lnSpc>
                <a:spcPct val="150000"/>
              </a:lnSpc>
              <a:buClr>
                <a:srgbClr xmlns:mc="http://schemas.openxmlformats.org/markup-compatibility/2006" xmlns:a14="http://schemas.microsoft.com/office/drawing/2010/main" val="3399FF" mc:Ignorable=""/>
              </a:buClr>
              <a:buSzPct val="100000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 b="1" dirty="0" smtClean="0">
                <a:solidFill>
                  <a:srgbClr xmlns:mc="http://schemas.openxmlformats.org/markup-compatibility/2006" xmlns:a14="http://schemas.microsoft.com/office/drawing/2010/main" val="FF950E" mc:Ignorable=""/>
                </a:solidFill>
                <a:latin typeface="Arial" pitchFamily="34"/>
                <a:ea typeface="Arial" pitchFamily="34"/>
                <a:cs typeface="Lucida Sans Unicode" pitchFamily="34"/>
              </a:rPr>
              <a:t>Pay when you earn!</a:t>
            </a:r>
            <a:endParaRPr lang="en-US" sz="4000" b="1" dirty="0" smtClean="0">
              <a:solidFill>
                <a:srgbClr xmlns:mc="http://schemas.openxmlformats.org/markup-compatibility/2006" xmlns:a14="http://schemas.microsoft.com/office/drawing/2010/main" val="FF950E" mc:Ignorable=""/>
              </a:solidFill>
              <a:latin typeface="Arial" pitchFamily="34"/>
              <a:ea typeface="Lucida Sans Unicode" pitchFamily="34"/>
              <a:cs typeface="Lucida Sans Unicode" pitchFamily="34"/>
            </a:endParaRPr>
          </a:p>
        </p:txBody>
      </p:sp>
      <p:sp>
        <p:nvSpPr>
          <p:cNvPr id="13" name="Text Placeholder 5"/>
          <p:cNvSpPr txBox="1">
            <a:spLocks/>
          </p:cNvSpPr>
          <p:nvPr/>
        </p:nvSpPr>
        <p:spPr>
          <a:xfrm>
            <a:off x="2514600" y="4419600"/>
            <a:ext cx="1749360" cy="45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/>
          <a:lstStyle>
            <a:defPPr marL="342720" marR="0" lvl="0" indent="-342720" algn="l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None/>
              <a:tabLst>
                <a:tab pos="342720" algn="l"/>
                <a:tab pos="456840" algn="l"/>
                <a:tab pos="914040" algn="l"/>
                <a:tab pos="1371239" algn="l"/>
                <a:tab pos="1828439" algn="l"/>
                <a:tab pos="2285639" algn="l"/>
                <a:tab pos="2742839" algn="l"/>
                <a:tab pos="3200040" algn="l"/>
                <a:tab pos="3657239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defPPr>
            <a:lvl1pPr marL="0" marR="0" lvl="0" indent="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Tx/>
              <a:buNone/>
              <a:tabLst>
                <a:tab pos="342720" algn="l"/>
                <a:tab pos="456840" algn="l"/>
                <a:tab pos="914040" algn="l"/>
                <a:tab pos="1371239" algn="l"/>
                <a:tab pos="1828439" algn="l"/>
                <a:tab pos="2285639" algn="l"/>
                <a:tab pos="2742839" algn="l"/>
                <a:tab pos="3200040" algn="l"/>
                <a:tab pos="3657239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24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1pPr>
            <a:lvl2pPr marL="742680" marR="0" lvl="1" indent="-285480" algn="l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–"/>
              <a:tabLst>
                <a:tab pos="742680" algn="l"/>
                <a:tab pos="914040" algn="l"/>
                <a:tab pos="1371240" algn="l"/>
                <a:tab pos="1828439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</a:tabLst>
              <a:defRPr lang="en-US" sz="32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2pPr>
            <a:lvl3pPr marL="1143000" marR="0" lvl="2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•"/>
              <a:tabLst>
                <a:tab pos="1143000" algn="l"/>
                <a:tab pos="1371600" algn="l"/>
                <a:tab pos="1828799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799" algn="l"/>
                <a:tab pos="9143999" algn="l"/>
                <a:tab pos="9601200" algn="l"/>
                <a:tab pos="10058399" algn="l"/>
              </a:tabLst>
              <a:defRPr lang="en-US" sz="24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3pPr>
            <a:lvl4pPr marL="1600199" marR="0" lvl="3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–"/>
              <a:tabLst>
                <a:tab pos="1600200" algn="l"/>
                <a:tab pos="1828800" algn="l"/>
                <a:tab pos="2285999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3999" algn="l"/>
                <a:tab pos="9601199" algn="l"/>
                <a:tab pos="10058400" algn="l"/>
                <a:tab pos="10515599" algn="l"/>
              </a:tabLst>
              <a:defRPr lang="en-US" sz="20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4pPr>
            <a:lvl5pPr marL="2057400" marR="0" lvl="4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  <a:tabLst>
                <a:tab pos="20574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199" algn="l"/>
                <a:tab pos="10058399" algn="l"/>
                <a:tab pos="10515600" algn="l"/>
              </a:tabLst>
              <a:defRPr lang="en-US" sz="20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5pPr>
            <a:lvl6pPr marL="2057400" marR="0" lvl="5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  <a:tabLst>
                <a:tab pos="20574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199" algn="l"/>
                <a:tab pos="10058399" algn="l"/>
                <a:tab pos="10515600" algn="l"/>
              </a:tabLst>
              <a:defRPr lang="en-US" sz="20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6pPr>
            <a:lvl7pPr marL="2057400" marR="0" lvl="6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  <a:tabLst>
                <a:tab pos="20574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199" algn="l"/>
                <a:tab pos="10058399" algn="l"/>
                <a:tab pos="10515600" algn="l"/>
              </a:tabLst>
              <a:defRPr lang="en-US" sz="20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7pPr>
            <a:lvl8pPr marL="2057400" marR="0" lvl="7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  <a:tabLst>
                <a:tab pos="20574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199" algn="l"/>
                <a:tab pos="10058399" algn="l"/>
                <a:tab pos="10515600" algn="l"/>
              </a:tabLst>
              <a:defRPr lang="en-US" sz="20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8pPr>
            <a:lvl9pPr marL="2057400" marR="0" lvl="8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  <a:tabLst>
                <a:tab pos="20574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199" algn="l"/>
                <a:tab pos="10058399" algn="l"/>
                <a:tab pos="10515600" algn="l"/>
              </a:tabLst>
              <a:defRPr lang="en-US" sz="20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9pPr>
          </a:lstStyle>
          <a:p>
            <a:pPr algn="ctr"/>
            <a:r>
              <a:rPr lang="en-US" dirty="0" smtClean="0"/>
              <a:t>Collaborate</a:t>
            </a:r>
            <a:endParaRPr lang="en-US" dirty="0"/>
          </a:p>
        </p:txBody>
      </p:sp>
      <p:sp>
        <p:nvSpPr>
          <p:cNvPr id="14" name="Text Placeholder 5"/>
          <p:cNvSpPr txBox="1">
            <a:spLocks/>
          </p:cNvSpPr>
          <p:nvPr/>
        </p:nvSpPr>
        <p:spPr>
          <a:xfrm>
            <a:off x="4876800" y="4419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/>
          <a:lstStyle>
            <a:defPPr marL="342720" marR="0" lvl="0" indent="-342720" algn="l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None/>
              <a:tabLst>
                <a:tab pos="342720" algn="l"/>
                <a:tab pos="456840" algn="l"/>
                <a:tab pos="914040" algn="l"/>
                <a:tab pos="1371239" algn="l"/>
                <a:tab pos="1828439" algn="l"/>
                <a:tab pos="2285639" algn="l"/>
                <a:tab pos="2742839" algn="l"/>
                <a:tab pos="3200040" algn="l"/>
                <a:tab pos="3657239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defPPr>
            <a:lvl1pPr marL="0" marR="0" lvl="0" indent="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Tx/>
              <a:buNone/>
              <a:tabLst>
                <a:tab pos="342720" algn="l"/>
                <a:tab pos="456840" algn="l"/>
                <a:tab pos="914040" algn="l"/>
                <a:tab pos="1371239" algn="l"/>
                <a:tab pos="1828439" algn="l"/>
                <a:tab pos="2285639" algn="l"/>
                <a:tab pos="2742839" algn="l"/>
                <a:tab pos="3200040" algn="l"/>
                <a:tab pos="3657239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24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1pPr>
            <a:lvl2pPr marL="742680" marR="0" lvl="1" indent="-285480" algn="l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–"/>
              <a:tabLst>
                <a:tab pos="742680" algn="l"/>
                <a:tab pos="914040" algn="l"/>
                <a:tab pos="1371240" algn="l"/>
                <a:tab pos="1828439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</a:tabLst>
              <a:defRPr lang="en-US" sz="32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2pPr>
            <a:lvl3pPr marL="1143000" marR="0" lvl="2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•"/>
              <a:tabLst>
                <a:tab pos="1143000" algn="l"/>
                <a:tab pos="1371600" algn="l"/>
                <a:tab pos="1828799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799" algn="l"/>
                <a:tab pos="9143999" algn="l"/>
                <a:tab pos="9601200" algn="l"/>
                <a:tab pos="10058399" algn="l"/>
              </a:tabLst>
              <a:defRPr lang="en-US" sz="24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3pPr>
            <a:lvl4pPr marL="1600199" marR="0" lvl="3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–"/>
              <a:tabLst>
                <a:tab pos="1600200" algn="l"/>
                <a:tab pos="1828800" algn="l"/>
                <a:tab pos="2285999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3999" algn="l"/>
                <a:tab pos="9601199" algn="l"/>
                <a:tab pos="10058400" algn="l"/>
                <a:tab pos="10515599" algn="l"/>
              </a:tabLst>
              <a:defRPr lang="en-US" sz="20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4pPr>
            <a:lvl5pPr marL="2057400" marR="0" lvl="4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  <a:tabLst>
                <a:tab pos="20574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199" algn="l"/>
                <a:tab pos="10058399" algn="l"/>
                <a:tab pos="10515600" algn="l"/>
              </a:tabLst>
              <a:defRPr lang="en-US" sz="20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5pPr>
            <a:lvl6pPr marL="2057400" marR="0" lvl="5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  <a:tabLst>
                <a:tab pos="20574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199" algn="l"/>
                <a:tab pos="10058399" algn="l"/>
                <a:tab pos="10515600" algn="l"/>
              </a:tabLst>
              <a:defRPr lang="en-US" sz="20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6pPr>
            <a:lvl7pPr marL="2057400" marR="0" lvl="6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  <a:tabLst>
                <a:tab pos="20574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199" algn="l"/>
                <a:tab pos="10058399" algn="l"/>
                <a:tab pos="10515600" algn="l"/>
              </a:tabLst>
              <a:defRPr lang="en-US" sz="20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7pPr>
            <a:lvl8pPr marL="2057400" marR="0" lvl="7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  <a:tabLst>
                <a:tab pos="20574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199" algn="l"/>
                <a:tab pos="10058399" algn="l"/>
                <a:tab pos="10515600" algn="l"/>
              </a:tabLst>
              <a:defRPr lang="en-US" sz="20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8pPr>
            <a:lvl9pPr marL="2057400" marR="0" lvl="8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  <a:tabLst>
                <a:tab pos="20574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199" algn="l"/>
                <a:tab pos="10058399" algn="l"/>
                <a:tab pos="10515600" algn="l"/>
              </a:tabLst>
              <a:defRPr lang="en-US" sz="20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9pPr>
          </a:lstStyle>
          <a:p>
            <a:pPr algn="ctr"/>
            <a:r>
              <a:rPr lang="en-US" smtClean="0"/>
              <a:t>Test</a:t>
            </a:r>
            <a:endParaRPr lang="en-US" dirty="0"/>
          </a:p>
        </p:txBody>
      </p:sp>
      <p:sp>
        <p:nvSpPr>
          <p:cNvPr id="15" name="Text Placeholder 5"/>
          <p:cNvSpPr txBox="1">
            <a:spLocks/>
          </p:cNvSpPr>
          <p:nvPr/>
        </p:nvSpPr>
        <p:spPr>
          <a:xfrm>
            <a:off x="7010400" y="4419600"/>
            <a:ext cx="1676400" cy="45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/>
          <a:lstStyle>
            <a:defPPr marL="342720" marR="0" lvl="0" indent="-342720" algn="l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None/>
              <a:tabLst>
                <a:tab pos="342720" algn="l"/>
                <a:tab pos="456840" algn="l"/>
                <a:tab pos="914040" algn="l"/>
                <a:tab pos="1371239" algn="l"/>
                <a:tab pos="1828439" algn="l"/>
                <a:tab pos="2285639" algn="l"/>
                <a:tab pos="2742839" algn="l"/>
                <a:tab pos="3200040" algn="l"/>
                <a:tab pos="3657239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defPPr>
            <a:lvl1pPr marL="0" marR="0" lvl="0" indent="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Tx/>
              <a:buNone/>
              <a:tabLst>
                <a:tab pos="342720" algn="l"/>
                <a:tab pos="456840" algn="l"/>
                <a:tab pos="914040" algn="l"/>
                <a:tab pos="1371239" algn="l"/>
                <a:tab pos="1828439" algn="l"/>
                <a:tab pos="2285639" algn="l"/>
                <a:tab pos="2742839" algn="l"/>
                <a:tab pos="3200040" algn="l"/>
                <a:tab pos="3657239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24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1pPr>
            <a:lvl2pPr marL="742680" marR="0" lvl="1" indent="-285480" algn="l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–"/>
              <a:tabLst>
                <a:tab pos="742680" algn="l"/>
                <a:tab pos="914040" algn="l"/>
                <a:tab pos="1371240" algn="l"/>
                <a:tab pos="1828439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</a:tabLst>
              <a:defRPr lang="en-US" sz="32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2pPr>
            <a:lvl3pPr marL="1143000" marR="0" lvl="2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•"/>
              <a:tabLst>
                <a:tab pos="1143000" algn="l"/>
                <a:tab pos="1371600" algn="l"/>
                <a:tab pos="1828799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799" algn="l"/>
                <a:tab pos="9143999" algn="l"/>
                <a:tab pos="9601200" algn="l"/>
                <a:tab pos="10058399" algn="l"/>
              </a:tabLst>
              <a:defRPr lang="en-US" sz="24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3pPr>
            <a:lvl4pPr marL="1600199" marR="0" lvl="3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–"/>
              <a:tabLst>
                <a:tab pos="1600200" algn="l"/>
                <a:tab pos="1828800" algn="l"/>
                <a:tab pos="2285999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3999" algn="l"/>
                <a:tab pos="9601199" algn="l"/>
                <a:tab pos="10058400" algn="l"/>
                <a:tab pos="10515599" algn="l"/>
              </a:tabLst>
              <a:defRPr lang="en-US" sz="20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4pPr>
            <a:lvl5pPr marL="2057400" marR="0" lvl="4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  <a:tabLst>
                <a:tab pos="20574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199" algn="l"/>
                <a:tab pos="10058399" algn="l"/>
                <a:tab pos="10515600" algn="l"/>
              </a:tabLst>
              <a:defRPr lang="en-US" sz="20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5pPr>
            <a:lvl6pPr marL="2057400" marR="0" lvl="5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  <a:tabLst>
                <a:tab pos="20574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199" algn="l"/>
                <a:tab pos="10058399" algn="l"/>
                <a:tab pos="10515600" algn="l"/>
              </a:tabLst>
              <a:defRPr lang="en-US" sz="20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6pPr>
            <a:lvl7pPr marL="2057400" marR="0" lvl="6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  <a:tabLst>
                <a:tab pos="20574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199" algn="l"/>
                <a:tab pos="10058399" algn="l"/>
                <a:tab pos="10515600" algn="l"/>
              </a:tabLst>
              <a:defRPr lang="en-US" sz="20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7pPr>
            <a:lvl8pPr marL="2057400" marR="0" lvl="7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  <a:tabLst>
                <a:tab pos="20574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199" algn="l"/>
                <a:tab pos="10058399" algn="l"/>
                <a:tab pos="10515600" algn="l"/>
              </a:tabLst>
              <a:defRPr lang="en-US" sz="20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8pPr>
            <a:lvl9pPr marL="2057400" marR="0" lvl="8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/>
              <a:buChar char="»"/>
              <a:tabLst>
                <a:tab pos="20574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199" algn="l"/>
                <a:tab pos="10058399" algn="l"/>
                <a:tab pos="10515600" algn="l"/>
              </a:tabLst>
              <a:defRPr lang="en-US" sz="20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MS Gothic" pitchFamily="49"/>
                <a:cs typeface="MS Gothic" pitchFamily="49"/>
              </a:defRPr>
            </a:lvl9pPr>
          </a:lstStyle>
          <a:p>
            <a:pPr algn="ctr"/>
            <a:r>
              <a:rPr lang="en-US" dirty="0" smtClean="0"/>
              <a:t>Show Case</a:t>
            </a:r>
            <a:endParaRPr lang="en-US" dirty="0"/>
          </a:p>
        </p:txBody>
      </p:sp>
      <p:sp>
        <p:nvSpPr>
          <p:cNvPr id="16" name="Text Box 12"/>
          <p:cNvSpPr/>
          <p:nvPr/>
        </p:nvSpPr>
        <p:spPr>
          <a:xfrm>
            <a:off x="3352800" y="786784"/>
            <a:ext cx="2670240" cy="66101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0 f8 1"/>
              <a:gd name="f12" fmla="*/ 21600 f8 1"/>
              <a:gd name="f13" fmla="*/ 21600 f9 1"/>
              <a:gd name="f14" fmla="*/ 0 f9 1"/>
              <a:gd name="f15" fmla="*/ 3929220 f8 1"/>
              <a:gd name="f16" fmla="*/ f10 1 f2"/>
              <a:gd name="f17" fmla="*/ 7858440 f8 1"/>
              <a:gd name="f18" fmla="*/ 861840 f9 1"/>
              <a:gd name="f19" fmla="*/ 1723680 f9 1"/>
              <a:gd name="f20" fmla="+- f16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15" y="f14"/>
              </a:cxn>
              <a:cxn ang="f20">
                <a:pos x="f17" y="f18"/>
              </a:cxn>
              <a:cxn ang="f20">
                <a:pos x="f15" y="f19"/>
              </a:cxn>
              <a:cxn ang="f20">
                <a:pos x="f11" y="f18"/>
              </a:cxn>
            </a:cxnLst>
            <a:rect l="f11" t="f14" r="f12" b="f13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457200" lvl="2">
              <a:lnSpc>
                <a:spcPct val="150000"/>
              </a:lnSpc>
              <a:buClr>
                <a:srgbClr xmlns:mc="http://schemas.openxmlformats.org/markup-compatibility/2006" xmlns:a14="http://schemas.microsoft.com/office/drawing/2010/main" val="3399FF" mc:Ignorable=""/>
              </a:buClr>
              <a:buSzPct val="100000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rgbClr xmlns:mc="http://schemas.openxmlformats.org/markup-compatibility/2006" xmlns:a14="http://schemas.microsoft.com/office/drawing/2010/main" val="FF950E" mc:Ignorable=""/>
                </a:solidFill>
                <a:latin typeface="Arial" pitchFamily="34"/>
                <a:ea typeface="Arial" pitchFamily="34"/>
                <a:cs typeface="Lucida Sans Unicode" pitchFamily="34"/>
              </a:rPr>
              <a:t>Free to</a:t>
            </a:r>
            <a:endParaRPr lang="en-US" sz="2800" b="1" dirty="0" smtClean="0">
              <a:solidFill>
                <a:srgbClr xmlns:mc="http://schemas.openxmlformats.org/markup-compatibility/2006" xmlns:a14="http://schemas.microsoft.com/office/drawing/2010/main" val="FF950E" mc:Ignorable=""/>
              </a:solidFill>
              <a:latin typeface="Arial" pitchFamily="34"/>
              <a:ea typeface="Lucida Sans Unicode" pitchFamily="34"/>
              <a:cs typeface="Lucida Sans Unicode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46818905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ubtitle 1"/>
          <p:cNvSpPr>
            <a:spLocks noGrp="1"/>
          </p:cNvSpPr>
          <p:nvPr>
            <p:ph type="subTitle" idx="1"/>
          </p:nvPr>
        </p:nvSpPr>
        <p:spPr bwMode="auto">
          <a:xfrm>
            <a:off x="533400" y="228600"/>
            <a:ext cx="8153400" cy="38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The Cloud Stack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5123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C9DE1E3-B42E-483A-A8AA-7F3B2C4822AB}" type="slidenum">
              <a:rPr lang="en-US" sz="1400" smtClean="0">
                <a:solidFill>
                  <a:prstClr val="black"/>
                </a:solidFill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z="14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prstClr val="black"/>
                </a:solidFill>
                <a:latin typeface="Calibri" pitchFamily="34" charset="0"/>
              </a:rPr>
              <a:t>© 2003-2010 OrangeScape Technologies Ltd Confidential </a:t>
            </a:r>
          </a:p>
        </p:txBody>
      </p:sp>
      <p:pic>
        <p:nvPicPr>
          <p:cNvPr id="5125" name="Picture 2" descr="http://bills-test-domain.com/drupal/sites/default/files/images/3_layers_of_cloud_comput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63" b="2563"/>
          <a:stretch>
            <a:fillRect/>
          </a:stretch>
        </p:blipFill>
        <p:spPr bwMode="auto">
          <a:xfrm>
            <a:off x="533400" y="2057400"/>
            <a:ext cx="5316538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8724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228600" y="291960"/>
            <a:ext cx="8000999" cy="3938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0 f8 1"/>
              <a:gd name="f12" fmla="*/ 21600 f8 1"/>
              <a:gd name="f13" fmla="*/ 21600 f9 1"/>
              <a:gd name="f14" fmla="*/ 0 f9 1"/>
              <a:gd name="f15" fmla="*/ 3467160 f8 1"/>
              <a:gd name="f16" fmla="*/ f10 1 f2"/>
              <a:gd name="f17" fmla="*/ 6934319 f8 1"/>
              <a:gd name="f18" fmla="*/ 196920 f9 1"/>
              <a:gd name="f19" fmla="*/ 393840 f9 1"/>
              <a:gd name="f20" fmla="+- f16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15" y="f14"/>
              </a:cxn>
              <a:cxn ang="f20">
                <a:pos x="f17" y="f18"/>
              </a:cxn>
              <a:cxn ang="f20">
                <a:pos x="f15" y="f19"/>
              </a:cxn>
              <a:cxn ang="f20">
                <a:pos x="f11" y="f18"/>
              </a:cxn>
            </a:cxnLst>
            <a:rect l="f11" t="f14" r="f12" b="f13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/>
          <a:lstStyle/>
          <a:p>
            <a:pPr hangingPunct="0"/>
            <a:r>
              <a:rPr lang="en-US" sz="2400" b="1" dirty="0" smtClean="0">
                <a:solidFill>
                  <a:srgbClr xmlns:mc="http://schemas.openxmlformats.org/markup-compatibility/2006" xmlns:a14="http://schemas.microsoft.com/office/drawing/2010/main" val="003399" mc:Ignorable=""/>
                </a:solidFill>
                <a:latin typeface="Arial" pitchFamily="34"/>
                <a:ea typeface="Lucida Sans Unicode" pitchFamily="34"/>
                <a:cs typeface="Lucida Sans Unicode" pitchFamily="34"/>
              </a:rPr>
              <a:t>Forrester </a:t>
            </a:r>
            <a:r>
              <a:rPr lang="en-US" sz="2400" b="1" dirty="0" err="1" smtClean="0">
                <a:solidFill>
                  <a:srgbClr xmlns:mc="http://schemas.openxmlformats.org/markup-compatibility/2006" xmlns:a14="http://schemas.microsoft.com/office/drawing/2010/main" val="003399" mc:Ignorable=""/>
                </a:solidFill>
                <a:latin typeface="Arial" pitchFamily="34"/>
                <a:ea typeface="Lucida Sans Unicode" pitchFamily="34"/>
                <a:cs typeface="Lucida Sans Unicode" pitchFamily="34"/>
              </a:rPr>
              <a:t>PaaS</a:t>
            </a:r>
            <a:r>
              <a:rPr lang="en-US" sz="2400" b="1" dirty="0" smtClean="0">
                <a:solidFill>
                  <a:srgbClr xmlns:mc="http://schemas.openxmlformats.org/markup-compatibility/2006" xmlns:a14="http://schemas.microsoft.com/office/drawing/2010/main" val="003399" mc:Ignorable=""/>
                </a:solidFill>
                <a:latin typeface="Arial" pitchFamily="34"/>
                <a:ea typeface="Lucida Sans Unicode" pitchFamily="34"/>
                <a:cs typeface="Lucida Sans Unicode" pitchFamily="34"/>
              </a:rPr>
              <a:t> Comparison Matrix</a:t>
            </a:r>
            <a:endParaRPr lang="en-US" sz="2400" b="1" dirty="0">
              <a:solidFill>
                <a:srgbClr xmlns:mc="http://schemas.openxmlformats.org/markup-compatibility/2006" xmlns:a14="http://schemas.microsoft.com/office/drawing/2010/main" val="003399" mc:Ignorable=""/>
              </a:solidFill>
              <a:latin typeface="Arial" pitchFamily="34"/>
              <a:ea typeface="Lucida Sans Unicode" pitchFamily="34"/>
              <a:cs typeface="Lucida Sans Unicode" pitchFamily="34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 l="20085" t="21833" r="19498" b="7919"/>
          <a:stretch>
            <a:fillRect/>
          </a:stretch>
        </p:blipFill>
        <p:spPr>
          <a:xfrm>
            <a:off x="1320840" y="1012679"/>
            <a:ext cx="5892840" cy="5139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reeform 3"/>
          <p:cNvSpPr/>
          <p:nvPr/>
        </p:nvSpPr>
        <p:spPr>
          <a:xfrm>
            <a:off x="1536840" y="4800600"/>
            <a:ext cx="5511600" cy="2746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2755800 f8 1"/>
              <a:gd name="f12" fmla="*/ 0 f9 1"/>
              <a:gd name="f13" fmla="*/ f10 1 f2"/>
              <a:gd name="f14" fmla="*/ 5511600 f8 1"/>
              <a:gd name="f15" fmla="*/ 137340 f9 1"/>
              <a:gd name="f16" fmla="*/ 274680 f9 1"/>
              <a:gd name="f17" fmla="*/ 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rgbClr xmlns:mc="http://schemas.openxmlformats.org/markup-compatibility/2006" xmlns:a14="http://schemas.microsoft.com/office/drawing/2010/main" val="FF9900" mc:Ignorable="">
              <a:alpha val="60000"/>
            </a:srgbClr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hangingPunct="0"/>
            <a:endParaRPr lang="en-US" sz="2400">
              <a:solidFill>
                <a:prstClr val="black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27701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267200"/>
            <a:ext cx="2971800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953000"/>
            <a:ext cx="9144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352675"/>
            <a:ext cx="289560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838200"/>
            <a:ext cx="2743200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Subtitle 1"/>
          <p:cNvSpPr>
            <a:spLocks noGrp="1"/>
          </p:cNvSpPr>
          <p:nvPr>
            <p:ph type="subTitle" idx="1"/>
          </p:nvPr>
        </p:nvSpPr>
        <p:spPr bwMode="auto">
          <a:xfrm>
            <a:off x="533400" y="228600"/>
            <a:ext cx="8153400" cy="38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A Walk in the Clouds </a:t>
            </a:r>
          </a:p>
        </p:txBody>
      </p:sp>
      <p:sp>
        <p:nvSpPr>
          <p:cNvPr id="6151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B2EE974-7113-48D1-83F8-394E4EC1408C}" type="slidenum">
              <a:rPr lang="en-US" sz="1400" smtClean="0">
                <a:solidFill>
                  <a:prstClr val="black"/>
                </a:solidFill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z="14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615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prstClr val="black"/>
                </a:solidFill>
                <a:latin typeface="Calibri" pitchFamily="34" charset="0"/>
              </a:rPr>
              <a:t>© 2003-2010 OrangeScape Technologies Ltd Confidential </a:t>
            </a:r>
          </a:p>
        </p:txBody>
      </p:sp>
      <p:pic>
        <p:nvPicPr>
          <p:cNvPr id="6153" name="Picture 10" descr="http://t2.gstatic.com/images?q=tbn:IN_iQqol9MadfM:http://www.appenginelearn.com/static/ezlaunch/google-app-engin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7244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2" descr="http://bills-test-domain.com/drupal/sites/default/files/images/3_layers_of_cloud_computing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63" b="2563"/>
          <a:stretch>
            <a:fillRect/>
          </a:stretch>
        </p:blipFill>
        <p:spPr bwMode="auto">
          <a:xfrm>
            <a:off x="533400" y="2057400"/>
            <a:ext cx="5316538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12" descr="C:\Documents and Settings\user\My Documents\Downloads\OS_WOCA_Logos\OS_logo_484X114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794"/>
          <a:stretch>
            <a:fillRect/>
          </a:stretch>
        </p:blipFill>
        <p:spPr bwMode="auto">
          <a:xfrm>
            <a:off x="6096000" y="3200400"/>
            <a:ext cx="1954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14" descr="http://t2.gstatic.com/images?q=tbn:YUqSbNMBVY50qM:http://2.bp.blogspot.com/_7biMK_kQerY/SEFSRH_-kRI/AAAAAAAAAEE/P7EyFJmSTFw/s320/logo-force-com-tran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895600"/>
            <a:ext cx="9906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3" descr="Cloud Computing Stack - with OrangeScap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72" t="10239" r="27580" b="78944"/>
          <a:stretch>
            <a:fillRect/>
          </a:stretch>
        </p:blipFill>
        <p:spPr bwMode="auto">
          <a:xfrm>
            <a:off x="4572000" y="1524000"/>
            <a:ext cx="106680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8" name="Picture 3" descr="Cloud Computing Stack - with OrangeScap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161" t="10239" r="3877" b="77399"/>
          <a:stretch>
            <a:fillRect/>
          </a:stretch>
        </p:blipFill>
        <p:spPr bwMode="auto">
          <a:xfrm>
            <a:off x="5486400" y="1219200"/>
            <a:ext cx="762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9" name="Picture 10" descr="http://t2.gstatic.com/images?q=tbn:IN_iQqol9MadfM:http://www.appenginelearn.com/static/ezlaunch/google-app-engin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5052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8037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267200"/>
            <a:ext cx="2971800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352675"/>
            <a:ext cx="289560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838200"/>
            <a:ext cx="2743200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1BB7657F-2171-42F7-8AF5-11078514C2D3}" type="slidenum">
              <a:rPr lang="en-US" sz="1400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z="1400" smtClean="0">
              <a:latin typeface="Calibri" pitchFamily="34" charset="0"/>
            </a:endParaRPr>
          </a:p>
        </p:txBody>
      </p:sp>
      <p:sp>
        <p:nvSpPr>
          <p:cNvPr id="819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latin typeface="Calibri" pitchFamily="34" charset="0"/>
              </a:rPr>
              <a:t>© 2003-2010 OrangeScape Technologies Ltd Confidential </a:t>
            </a:r>
          </a:p>
        </p:txBody>
      </p:sp>
      <p:pic>
        <p:nvPicPr>
          <p:cNvPr id="8199" name="Picture 10" descr="http://t2.gstatic.com/images?q=tbn:IN_iQqol9MadfM:http://www.appenginelearn.com/static/ezlaunch/google-app-engin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7244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12" descr="C:\Documents and Settings\user\My Documents\Downloads\OS_WOCA_Logos\OS_logo_484X114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794"/>
          <a:stretch>
            <a:fillRect/>
          </a:stretch>
        </p:blipFill>
        <p:spPr bwMode="auto">
          <a:xfrm>
            <a:off x="6096000" y="3200400"/>
            <a:ext cx="1954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09600"/>
            <a:ext cx="1905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2" name="TextBox 18"/>
          <p:cNvSpPr txBox="1">
            <a:spLocks noChangeArrowheads="1"/>
          </p:cNvSpPr>
          <p:nvPr/>
        </p:nvSpPr>
        <p:spPr bwMode="auto">
          <a:xfrm>
            <a:off x="7162800" y="990600"/>
            <a:ext cx="152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 smtClean="0">
                <a:latin typeface="Calibri" pitchFamily="34" charset="0"/>
              </a:rPr>
              <a:t>A simple CRM process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6284913" y="987425"/>
            <a:ext cx="1095375" cy="687388"/>
          </a:xfrm>
          <a:custGeom>
            <a:avLst/>
            <a:gdLst>
              <a:gd name="connsiteX0" fmla="*/ 1094704 w 1094704"/>
              <a:gd name="connsiteY0" fmla="*/ 429296 h 686874"/>
              <a:gd name="connsiteX1" fmla="*/ 528034 w 1094704"/>
              <a:gd name="connsiteY1" fmla="*/ 42930 h 686874"/>
              <a:gd name="connsiteX2" fmla="*/ 0 w 1094704"/>
              <a:gd name="connsiteY2" fmla="*/ 686874 h 686874"/>
              <a:gd name="connsiteX3" fmla="*/ 0 w 1094704"/>
              <a:gd name="connsiteY3" fmla="*/ 686874 h 686874"/>
              <a:gd name="connsiteX4" fmla="*/ 0 w 1094704"/>
              <a:gd name="connsiteY4" fmla="*/ 686874 h 686874"/>
              <a:gd name="connsiteX5" fmla="*/ 0 w 1094704"/>
              <a:gd name="connsiteY5" fmla="*/ 686874 h 686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4704" h="686874">
                <a:moveTo>
                  <a:pt x="1094704" y="429296"/>
                </a:moveTo>
                <a:cubicBezTo>
                  <a:pt x="902594" y="214648"/>
                  <a:pt x="710485" y="0"/>
                  <a:pt x="528034" y="42930"/>
                </a:cubicBezTo>
                <a:cubicBezTo>
                  <a:pt x="345583" y="85860"/>
                  <a:pt x="0" y="686874"/>
                  <a:pt x="0" y="686874"/>
                </a:cubicBezTo>
                <a:lnTo>
                  <a:pt x="0" y="686874"/>
                </a:lnTo>
                <a:lnTo>
                  <a:pt x="0" y="686874"/>
                </a:lnTo>
                <a:lnTo>
                  <a:pt x="0" y="686874"/>
                </a:lnTo>
              </a:path>
            </a:pathLst>
          </a:custGeom>
          <a:ln w="28575">
            <a:solidFill>
              <a:srgbClr xmlns:mc="http://schemas.openxmlformats.org/markup-compatibility/2006" xmlns:a14="http://schemas.microsoft.com/office/drawing/2010/main" val="F96327" mc:Ignorable="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Explosion 1 21"/>
          <p:cNvSpPr/>
          <p:nvPr/>
        </p:nvSpPr>
        <p:spPr>
          <a:xfrm>
            <a:off x="6096000" y="1676400"/>
            <a:ext cx="228600" cy="228600"/>
          </a:xfrm>
          <a:prstGeom prst="irregularSeal1">
            <a:avLst/>
          </a:prstGeom>
          <a:solidFill>
            <a:srgbClr xmlns:mc="http://schemas.openxmlformats.org/markup-compatibility/2006" xmlns:a14="http://schemas.microsoft.com/office/drawing/2010/main" val="F96327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205" name="Subtitle 1"/>
          <p:cNvSpPr>
            <a:spLocks noGrp="1"/>
          </p:cNvSpPr>
          <p:nvPr>
            <p:ph type="subTitle" idx="1"/>
          </p:nvPr>
        </p:nvSpPr>
        <p:spPr bwMode="auto">
          <a:xfrm>
            <a:off x="533400" y="228600"/>
            <a:ext cx="8153400" cy="38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A Walk in the Clouds </a:t>
            </a:r>
          </a:p>
        </p:txBody>
      </p:sp>
      <p:pic>
        <p:nvPicPr>
          <p:cNvPr id="8206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09800"/>
            <a:ext cx="2362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8750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5360" y="0"/>
            <a:ext cx="8229600" cy="1143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0 f8 1"/>
              <a:gd name="f12" fmla="*/ 21600 f8 1"/>
              <a:gd name="f13" fmla="*/ 21600 f9 1"/>
              <a:gd name="f14" fmla="*/ 0 f9 1"/>
              <a:gd name="f15" fmla="*/ 4114800 f8 1"/>
              <a:gd name="f16" fmla="*/ f10 1 f2"/>
              <a:gd name="f17" fmla="*/ 8229600 f8 1"/>
              <a:gd name="f18" fmla="*/ 571500 f9 1"/>
              <a:gd name="f19" fmla="*/ 1143000 f9 1"/>
              <a:gd name="f20" fmla="+- f16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15" y="f14"/>
              </a:cxn>
              <a:cxn ang="f20">
                <a:pos x="f17" y="f18"/>
              </a:cxn>
              <a:cxn ang="f20">
                <a:pos x="f15" y="f19"/>
              </a:cxn>
              <a:cxn ang="f20">
                <a:pos x="f11" y="f18"/>
              </a:cxn>
            </a:cxnLst>
            <a:rect l="f11" t="f14" r="f12" b="f13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1"/>
          <a:lstStyle/>
          <a:p>
            <a:pPr hangingPunct="0"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 dirty="0" err="1" smtClean="0">
                <a:solidFill>
                  <a:srgbClr xmlns:mc="http://schemas.openxmlformats.org/markup-compatibility/2006" xmlns:a14="http://schemas.microsoft.com/office/drawing/2010/main" val="003399" mc:Ignorable=""/>
                </a:solidFill>
                <a:latin typeface="Arial" pitchFamily="34"/>
                <a:ea typeface="Lucida Sans Unicode" pitchFamily="34"/>
                <a:cs typeface="Lucida Sans Unicode" pitchFamily="34"/>
              </a:rPr>
              <a:t>OrangeScape</a:t>
            </a:r>
            <a:r>
              <a:rPr lang="en-US" sz="2400" b="1" dirty="0" smtClean="0">
                <a:solidFill>
                  <a:srgbClr xmlns:mc="http://schemas.openxmlformats.org/markup-compatibility/2006" xmlns:a14="http://schemas.microsoft.com/office/drawing/2010/main" val="003399" mc:Ignorable=""/>
                </a:solidFill>
                <a:latin typeface="Arial" pitchFamily="34"/>
                <a:ea typeface="Lucida Sans Unicode" pitchFamily="34"/>
                <a:cs typeface="Lucida Sans Unicode" pitchFamily="34"/>
              </a:rPr>
              <a:t> </a:t>
            </a:r>
            <a:r>
              <a:rPr lang="en-US" sz="2400" b="1" dirty="0" err="1" smtClean="0">
                <a:solidFill>
                  <a:srgbClr xmlns:mc="http://schemas.openxmlformats.org/markup-compatibility/2006" xmlns:a14="http://schemas.microsoft.com/office/drawing/2010/main" val="003399" mc:Ignorable=""/>
                </a:solidFill>
                <a:latin typeface="Arial" pitchFamily="34"/>
                <a:ea typeface="Lucida Sans Unicode" pitchFamily="34"/>
                <a:cs typeface="Lucida Sans Unicode" pitchFamily="34"/>
              </a:rPr>
              <a:t>PaaS</a:t>
            </a:r>
            <a:endParaRPr lang="en-US" sz="2400" b="1" dirty="0" smtClean="0">
              <a:solidFill>
                <a:srgbClr xmlns:mc="http://schemas.openxmlformats.org/markup-compatibility/2006" xmlns:a14="http://schemas.microsoft.com/office/drawing/2010/main" val="003399" mc:Ignorable=""/>
              </a:solidFill>
              <a:latin typeface="Arial" pitchFamily="34"/>
              <a:ea typeface="Lucida Sans Unicode" pitchFamily="34"/>
              <a:cs typeface="Lucida Sans Unicode" pitchFamily="34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06920" y="1366201"/>
            <a:ext cx="8503680" cy="4348799"/>
            <a:chOff x="-152400" y="1782360"/>
            <a:chExt cx="8503680" cy="4348799"/>
          </a:xfrm>
        </p:grpSpPr>
        <p:sp>
          <p:nvSpPr>
            <p:cNvPr id="2" name="Text Box 12"/>
            <p:cNvSpPr/>
            <p:nvPr/>
          </p:nvSpPr>
          <p:spPr>
            <a:xfrm>
              <a:off x="-152400" y="2315568"/>
              <a:ext cx="4956240" cy="5800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600"/>
                <a:gd name="f7" fmla="+- 0 0 0"/>
                <a:gd name="f8" fmla="*/ f3 1 21600"/>
                <a:gd name="f9" fmla="*/ f4 1 21600"/>
                <a:gd name="f10" fmla="*/ f7 f0 1"/>
                <a:gd name="f11" fmla="*/ 0 f8 1"/>
                <a:gd name="f12" fmla="*/ 21600 f8 1"/>
                <a:gd name="f13" fmla="*/ 21600 f9 1"/>
                <a:gd name="f14" fmla="*/ 0 f9 1"/>
                <a:gd name="f15" fmla="*/ 3929220 f8 1"/>
                <a:gd name="f16" fmla="*/ f10 1 f2"/>
                <a:gd name="f17" fmla="*/ 7858440 f8 1"/>
                <a:gd name="f18" fmla="*/ 861840 f9 1"/>
                <a:gd name="f19" fmla="*/ 1723680 f9 1"/>
                <a:gd name="f20" fmla="+- f16 0 f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">
                  <a:pos x="f15" y="f14"/>
                </a:cxn>
                <a:cxn ang="f20">
                  <a:pos x="f17" y="f18"/>
                </a:cxn>
                <a:cxn ang="f20">
                  <a:pos x="f15" y="f19"/>
                </a:cxn>
                <a:cxn ang="f20">
                  <a:pos x="f11" y="f18"/>
                </a:cxn>
              </a:cxnLst>
              <a:rect l="f11" t="f14" r="f12" b="f13"/>
              <a:pathLst>
                <a:path w="21600" h="21600">
                  <a:moveTo>
                    <a:pt x="f5" y="f5"/>
                  </a:moveTo>
                  <a:lnTo>
                    <a:pt x="f6" y="f5"/>
                  </a:lnTo>
                  <a:lnTo>
                    <a:pt x="f6" y="f6"/>
                  </a:lnTo>
                  <a:lnTo>
                    <a:pt x="f5" y="f6"/>
                  </a:lnTo>
                  <a:lnTo>
                    <a:pt x="f5" y="f5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/>
            <a:p>
              <a:pPr marL="457200" lvl="2">
                <a:lnSpc>
                  <a:spcPct val="150000"/>
                </a:lnSpc>
                <a:buClr>
                  <a:srgbClr xmlns:mc="http://schemas.openxmlformats.org/markup-compatibility/2006" xmlns:a14="http://schemas.microsoft.com/office/drawing/2010/main" val="3399FF" mc:Ignorable=""/>
                </a:buClr>
                <a:buSzPct val="100000"/>
                <a:tabLst>
                  <a:tab pos="0" algn="l"/>
                  <a:tab pos="457200" algn="l"/>
                  <a:tab pos="914400" algn="l"/>
                  <a:tab pos="1371599" algn="l"/>
                  <a:tab pos="1828800" algn="l"/>
                  <a:tab pos="2286000" algn="l"/>
                  <a:tab pos="2743199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399" algn="l"/>
                  <a:tab pos="5943600" algn="l"/>
                  <a:tab pos="6400799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2400" b="1" dirty="0" smtClean="0">
                  <a:solidFill>
                    <a:srgbClr xmlns:mc="http://schemas.openxmlformats.org/markup-compatibility/2006" xmlns:a14="http://schemas.microsoft.com/office/drawing/2010/main" val="FF950E" mc:Ignorable=""/>
                  </a:solidFill>
                  <a:latin typeface="Arial" pitchFamily="34"/>
                  <a:ea typeface="Arial" pitchFamily="34"/>
                  <a:cs typeface="Lucida Sans Unicode" pitchFamily="34"/>
                </a:rPr>
                <a:t>W</a:t>
              </a:r>
              <a:r>
                <a:rPr lang="en-US" sz="2400" b="1" dirty="0" smtClean="0">
                  <a:solidFill>
                    <a:srgbClr xmlns:mc="http://schemas.openxmlformats.org/markup-compatibility/2006" xmlns:a14="http://schemas.microsoft.com/office/drawing/2010/main" val="FF950E" mc:Ignorable=""/>
                  </a:solidFill>
                  <a:latin typeface="Arial" pitchFamily="34"/>
                  <a:ea typeface="Lucida Sans Unicode" pitchFamily="34"/>
                  <a:cs typeface="Lucida Sans Unicode" pitchFamily="34"/>
                </a:rPr>
                <a:t>rite Once, Cloud Anywhere </a:t>
              </a:r>
            </a:p>
          </p:txBody>
        </p:sp>
        <p:sp>
          <p:nvSpPr>
            <p:cNvPr id="5" name="Freeform 4"/>
            <p:cNvSpPr/>
            <p:nvPr/>
          </p:nvSpPr>
          <p:spPr>
            <a:xfrm>
              <a:off x="4777200" y="1828800"/>
              <a:ext cx="3452400" cy="2743199"/>
            </a:xfrm>
            <a:custGeom>
              <a:avLst/>
              <a:gdLst>
                <a:gd name="x1" fmla="*/ ss 3333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x1"/>
                  </a:moveTo>
                  <a:arcTo wR="x1" hR="x1" stAng="cd2" swAng="cd4"/>
                  <a:lnTo>
                    <a:pt x="x2" y="t"/>
                  </a:lnTo>
                  <a:arcTo wR="x1" hR="x1" stAng="3cd4" swAng="cd4"/>
                  <a:lnTo>
                    <a:pt x="r" y="y2"/>
                  </a:lnTo>
                  <a:arcTo wR="x1" hR="x1" stAng="0" swAng="cd4"/>
                  <a:lnTo>
                    <a:pt x="x1" y="b"/>
                  </a:lnTo>
                  <a:arcTo wR="x1" hR="x1" stAng="cd4" swAng="cd4"/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FFFFFF" mc:Ignorable=""/>
            </a:solidFill>
            <a:ln w="0">
              <a:solidFill>
                <a:srgbClr xmlns:mc="http://schemas.openxmlformats.org/markup-compatibility/2006" xmlns:a14="http://schemas.microsoft.com/office/drawing/2010/main" val="000000" mc:Ignorable=""/>
              </a:solidFill>
              <a:prstDash val="solid"/>
            </a:ln>
          </p:spPr>
          <p:txBody>
            <a:bodyPr vert="horz" lIns="90000" tIns="45000" rIns="90000" bIns="45000" anchor="ctr" anchorCtr="1" compatLnSpc="1"/>
            <a:lstStyle/>
            <a:p>
              <a:pPr>
                <a:tabLst>
                  <a:tab pos="0" algn="l"/>
                  <a:tab pos="457200" algn="l"/>
                  <a:tab pos="914400" algn="l"/>
                  <a:tab pos="1371599" algn="l"/>
                  <a:tab pos="1828800" algn="l"/>
                  <a:tab pos="2286000" algn="l"/>
                  <a:tab pos="2743199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399" algn="l"/>
                  <a:tab pos="5943600" algn="l"/>
                  <a:tab pos="6400799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US" sz="12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ea typeface="MS Gothic" pitchFamily="49"/>
                <a:cs typeface="MS Gothic" pitchFamily="49"/>
              </a:endParaRPr>
            </a:p>
          </p:txBody>
        </p:sp>
        <p:sp>
          <p:nvSpPr>
            <p:cNvPr id="6" name="Freeform 5"/>
            <p:cNvSpPr/>
            <p:nvPr/>
          </p:nvSpPr>
          <p:spPr>
            <a:xfrm>
              <a:off x="4764600" y="4631400"/>
              <a:ext cx="3452400" cy="1499759"/>
            </a:xfrm>
            <a:custGeom>
              <a:avLst/>
              <a:gdLst>
                <a:gd name="x1" fmla="*/ ss 6096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l" r="ir" b="ib"/>
              <a:pathLst>
                <a:path>
                  <a:moveTo>
                    <a:pt x="l" y="x1"/>
                  </a:moveTo>
                  <a:arcTo wR="x1" hR="x1" stAng="cd2" swAng="cd4"/>
                  <a:lnTo>
                    <a:pt x="x2" y="t"/>
                  </a:lnTo>
                  <a:arcTo wR="x1" hR="x1" stAng="3cd4" swAng="cd4"/>
                  <a:lnTo>
                    <a:pt x="r" y="y2"/>
                  </a:lnTo>
                  <a:arcTo wR="x1" hR="x1" stAng="0" swAng="cd4"/>
                  <a:lnTo>
                    <a:pt x="x1" y="b"/>
                  </a:lnTo>
                  <a:arcTo wR="x1" hR="x1" stAng="cd4" swAng="cd4"/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FFFFFF" mc:Ignorable=""/>
            </a:solidFill>
            <a:ln w="0">
              <a:solidFill>
                <a:srgbClr xmlns:mc="http://schemas.openxmlformats.org/markup-compatibility/2006" xmlns:a14="http://schemas.microsoft.com/office/drawing/2010/main" val="000000" mc:Ignorable=""/>
              </a:solidFill>
              <a:prstDash val="solid"/>
            </a:ln>
          </p:spPr>
          <p:txBody>
            <a:bodyPr vert="horz" lIns="90000" tIns="45000" rIns="90000" bIns="45000" anchor="ctr" anchorCtr="1" compatLnSpc="1"/>
            <a:lstStyle/>
            <a:p>
              <a:pPr>
                <a:tabLst>
                  <a:tab pos="0" algn="l"/>
                  <a:tab pos="457200" algn="l"/>
                  <a:tab pos="914400" algn="l"/>
                  <a:tab pos="1371599" algn="l"/>
                  <a:tab pos="1828800" algn="l"/>
                  <a:tab pos="2286000" algn="l"/>
                  <a:tab pos="2743199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399" algn="l"/>
                  <a:tab pos="5943600" algn="l"/>
                  <a:tab pos="6400799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US" sz="12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ea typeface="MS Gothic" pitchFamily="49"/>
                <a:cs typeface="MS Gothic" pitchFamily="49"/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lum/>
              <a:alphaModFix/>
            </a:blip>
            <a:srcRect/>
            <a:stretch>
              <a:fillRect/>
            </a:stretch>
          </p:blipFill>
          <p:spPr>
            <a:xfrm>
              <a:off x="4886640" y="1914840"/>
              <a:ext cx="1056959" cy="105695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>
              <a:lum/>
              <a:alphaModFix/>
            </a:blip>
            <a:srcRect/>
            <a:stretch>
              <a:fillRect/>
            </a:stretch>
          </p:blipFill>
          <p:spPr>
            <a:xfrm>
              <a:off x="4944960" y="2851200"/>
              <a:ext cx="1142640" cy="48528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>
              <a:lum/>
              <a:alphaModFix/>
            </a:blip>
            <a:srcRect/>
            <a:stretch>
              <a:fillRect/>
            </a:stretch>
          </p:blipFill>
          <p:spPr>
            <a:xfrm>
              <a:off x="4959000" y="3673800"/>
              <a:ext cx="1561680" cy="5713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>
              <a:lum/>
              <a:alphaModFix/>
            </a:blip>
            <a:srcRect/>
            <a:stretch>
              <a:fillRect/>
            </a:stretch>
          </p:blipFill>
          <p:spPr>
            <a:xfrm>
              <a:off x="6028199" y="2455560"/>
              <a:ext cx="2201399" cy="3236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7">
              <a:lum/>
              <a:alphaModFix/>
            </a:blip>
            <a:srcRect/>
            <a:stretch>
              <a:fillRect/>
            </a:stretch>
          </p:blipFill>
          <p:spPr>
            <a:xfrm>
              <a:off x="6508799" y="2817719"/>
              <a:ext cx="1314000" cy="41868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30" name="Group 29"/>
            <p:cNvGrpSpPr/>
            <p:nvPr/>
          </p:nvGrpSpPr>
          <p:grpSpPr>
            <a:xfrm>
              <a:off x="2514600" y="3276600"/>
              <a:ext cx="2257784" cy="2414016"/>
              <a:chOff x="2514600" y="2939032"/>
              <a:chExt cx="2257784" cy="2414016"/>
            </a:xfrm>
          </p:grpSpPr>
          <p:sp>
            <p:nvSpPr>
              <p:cNvPr id="14" name="Straight Connector 13"/>
              <p:cNvSpPr/>
              <p:nvPr/>
            </p:nvSpPr>
            <p:spPr>
              <a:xfrm>
                <a:off x="3200400" y="2939032"/>
                <a:ext cx="0" cy="2414016"/>
              </a:xfrm>
              <a:prstGeom prst="line">
                <a:avLst/>
              </a:prstGeom>
              <a:noFill/>
              <a:ln w="5472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prstDash val="solid"/>
              </a:ln>
            </p:spPr>
            <p:txBody>
              <a:bodyPr vert="horz" lIns="117000" tIns="72000" rIns="117000" bIns="72000" anchor="ctr" anchorCtr="1" compatLnSpc="1"/>
              <a:lstStyle/>
              <a:p>
                <a:pPr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200" dirty="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  <a:ea typeface="MS Gothic" pitchFamily="49"/>
                  <a:cs typeface="MS Gothic" pitchFamily="49"/>
                </a:endParaRPr>
              </a:p>
            </p:txBody>
          </p:sp>
          <p:sp>
            <p:nvSpPr>
              <p:cNvPr id="15" name="Straight Connector 14"/>
              <p:cNvSpPr/>
              <p:nvPr/>
            </p:nvSpPr>
            <p:spPr>
              <a:xfrm>
                <a:off x="2514600" y="4066200"/>
                <a:ext cx="685800" cy="0"/>
              </a:xfrm>
              <a:prstGeom prst="line">
                <a:avLst/>
              </a:prstGeom>
              <a:noFill/>
              <a:ln w="7308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prstDash val="solid"/>
              </a:ln>
            </p:spPr>
            <p:txBody>
              <a:bodyPr vert="horz" lIns="126000" tIns="81000" rIns="126000" bIns="81000" anchor="ctr" anchorCtr="1" compatLnSpc="1"/>
              <a:lstStyle/>
              <a:p>
                <a:pPr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200" dirty="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  <a:ea typeface="MS Gothic" pitchFamily="49"/>
                  <a:cs typeface="MS Gothic" pitchFamily="49"/>
                </a:endParaRPr>
              </a:p>
            </p:txBody>
          </p:sp>
          <p:sp>
            <p:nvSpPr>
              <p:cNvPr id="16" name="Straight Connector 15"/>
              <p:cNvSpPr/>
              <p:nvPr/>
            </p:nvSpPr>
            <p:spPr>
              <a:xfrm>
                <a:off x="3171824" y="2957512"/>
                <a:ext cx="1600200" cy="0"/>
              </a:xfrm>
              <a:prstGeom prst="line">
                <a:avLst/>
              </a:prstGeom>
              <a:noFill/>
              <a:ln w="5472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prstDash val="solid"/>
                <a:tailEnd type="arrow"/>
              </a:ln>
            </p:spPr>
            <p:txBody>
              <a:bodyPr vert="horz" lIns="117000" tIns="72000" rIns="117000" bIns="72000" anchor="ctr" anchorCtr="1" compatLnSpc="1"/>
              <a:lstStyle/>
              <a:p>
                <a:pPr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200" dirty="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  <a:ea typeface="MS Gothic" pitchFamily="49"/>
                  <a:cs typeface="MS Gothic" pitchFamily="49"/>
                </a:endParaRPr>
              </a:p>
            </p:txBody>
          </p:sp>
          <p:sp>
            <p:nvSpPr>
              <p:cNvPr id="17" name="Straight Connector 16"/>
              <p:cNvSpPr/>
              <p:nvPr/>
            </p:nvSpPr>
            <p:spPr>
              <a:xfrm>
                <a:off x="3172184" y="5347800"/>
                <a:ext cx="1600200" cy="0"/>
              </a:xfrm>
              <a:prstGeom prst="line">
                <a:avLst/>
              </a:prstGeom>
              <a:noFill/>
              <a:ln w="5472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prstDash val="solid"/>
                <a:tailEnd type="arrow"/>
              </a:ln>
            </p:spPr>
            <p:txBody>
              <a:bodyPr vert="horz" lIns="117000" tIns="72000" rIns="117000" bIns="72000" anchor="ctr" anchorCtr="1" compatLnSpc="1"/>
              <a:lstStyle/>
              <a:p>
                <a:pPr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200" dirty="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  <a:ea typeface="MS Gothic" pitchFamily="49"/>
                  <a:cs typeface="MS Gothic" pitchFamily="49"/>
                </a:endParaRPr>
              </a:p>
            </p:txBody>
          </p:sp>
        </p:grp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8">
              <a:lum/>
              <a:alphaModFix/>
            </a:blip>
            <a:srcRect/>
            <a:stretch>
              <a:fillRect/>
            </a:stretch>
          </p:blipFill>
          <p:spPr>
            <a:xfrm>
              <a:off x="4952999" y="5195699"/>
              <a:ext cx="1550585" cy="6717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9">
              <a:lum/>
              <a:alphaModFix/>
            </a:blip>
            <a:srcRect/>
            <a:stretch>
              <a:fillRect/>
            </a:stretch>
          </p:blipFill>
          <p:spPr>
            <a:xfrm>
              <a:off x="6705602" y="5105400"/>
              <a:ext cx="1142998" cy="762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TextBox 19"/>
            <p:cNvSpPr txBox="1"/>
            <p:nvPr/>
          </p:nvSpPr>
          <p:spPr>
            <a:xfrm>
              <a:off x="6096000" y="1782360"/>
              <a:ext cx="2255280" cy="398655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0000" tIns="45000" rIns="90000" bIns="45000" compatLnSpc="1">
              <a:spAutoFit/>
            </a:bodyPr>
            <a:lstStyle/>
            <a:p>
              <a:pPr>
                <a:tabLst>
                  <a:tab pos="0" algn="l"/>
                  <a:tab pos="457200" algn="l"/>
                  <a:tab pos="914400" algn="l"/>
                  <a:tab pos="1371599" algn="l"/>
                  <a:tab pos="1828800" algn="l"/>
                  <a:tab pos="2286000" algn="l"/>
                  <a:tab pos="2743199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399" algn="l"/>
                  <a:tab pos="5943600" algn="l"/>
                  <a:tab pos="6400799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2000" b="1" dirty="0" smtClean="0">
                  <a:solidFill>
                    <a:srgbClr xmlns:mc="http://schemas.openxmlformats.org/markup-compatibility/2006" xmlns:a14="http://schemas.microsoft.com/office/drawing/2010/main" val="FF0000" mc:Ignorable=""/>
                  </a:solidFill>
                  <a:ea typeface="MS Gothic" pitchFamily="49"/>
                  <a:cs typeface="MS Gothic" pitchFamily="49"/>
                </a:rPr>
                <a:t>Cloud Deployment</a:t>
              </a:r>
              <a:endParaRPr lang="en-US" sz="20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a typeface="MS Gothic" pitchFamily="49"/>
                <a:cs typeface="MS Gothic" pitchFamily="49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562600" y="4633560"/>
              <a:ext cx="2667000" cy="398655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0000" tIns="45000" rIns="90000" bIns="45000" compatLnSpc="1">
              <a:spAutoFit/>
            </a:bodyPr>
            <a:lstStyle/>
            <a:p>
              <a:pPr>
                <a:tabLst>
                  <a:tab pos="0" algn="l"/>
                  <a:tab pos="457200" algn="l"/>
                  <a:tab pos="914400" algn="l"/>
                  <a:tab pos="1371599" algn="l"/>
                  <a:tab pos="1828800" algn="l"/>
                  <a:tab pos="2286000" algn="l"/>
                  <a:tab pos="2743199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399" algn="l"/>
                  <a:tab pos="5943600" algn="l"/>
                  <a:tab pos="6400799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2000" b="1" dirty="0" smtClean="0">
                  <a:solidFill>
                    <a:srgbClr xmlns:mc="http://schemas.openxmlformats.org/markup-compatibility/2006" xmlns:a14="http://schemas.microsoft.com/office/drawing/2010/main" val="FF0000" mc:Ignorable=""/>
                  </a:solidFill>
                  <a:ea typeface="MS Gothic" pitchFamily="49"/>
                  <a:cs typeface="MS Gothic" pitchFamily="49"/>
                </a:rPr>
                <a:t>Enterprise Deployment</a:t>
              </a:r>
              <a:endParaRPr lang="en-US" sz="20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a typeface="MS Gothic" pitchFamily="49"/>
                <a:cs typeface="MS Gothic" pitchFamily="49"/>
              </a:endParaRPr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10">
              <a:lum/>
              <a:alphaModFix/>
            </a:blip>
            <a:srcRect/>
            <a:stretch>
              <a:fillRect/>
            </a:stretch>
          </p:blipFill>
          <p:spPr>
            <a:xfrm>
              <a:off x="6858000" y="3429000"/>
              <a:ext cx="1076040" cy="107604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4" name="Group 3"/>
            <p:cNvGrpSpPr/>
            <p:nvPr/>
          </p:nvGrpSpPr>
          <p:grpSpPr>
            <a:xfrm>
              <a:off x="264600" y="3957173"/>
              <a:ext cx="2255280" cy="1072027"/>
              <a:chOff x="264600" y="3805595"/>
              <a:chExt cx="2255280" cy="1072027"/>
            </a:xfrm>
          </p:grpSpPr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7459" y="3805595"/>
                <a:ext cx="2212853" cy="521209"/>
              </a:xfrm>
              <a:prstGeom prst="rect">
                <a:avLst/>
              </a:prstGeom>
            </p:spPr>
          </p:pic>
          <p:sp>
            <p:nvSpPr>
              <p:cNvPr id="31" name="TextBox 30"/>
              <p:cNvSpPr txBox="1"/>
              <p:nvPr/>
            </p:nvSpPr>
            <p:spPr>
              <a:xfrm>
                <a:off x="264600" y="4232745"/>
                <a:ext cx="2255280" cy="6448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lIns="90000" tIns="45000" rIns="90000" bIns="45000" compatLnSpc="1">
                <a:spAutoFit/>
              </a:bodyPr>
              <a:lstStyle/>
              <a:p>
                <a:pPr algn="ctr"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3600" b="1" dirty="0" smtClean="0">
                    <a:solidFill>
                      <a:srgbClr xmlns:mc="http://schemas.openxmlformats.org/markup-compatibility/2006" xmlns:a14="http://schemas.microsoft.com/office/drawing/2010/main" val="00B0F0" mc:Ignorable=""/>
                    </a:solidFill>
                    <a:ea typeface="MS Gothic" pitchFamily="49"/>
                    <a:cs typeface="MS Gothic" pitchFamily="49"/>
                  </a:rPr>
                  <a:t>Studio</a:t>
                </a:r>
                <a:endParaRPr lang="en-US" sz="3600" b="1" dirty="0">
                  <a:solidFill>
                    <a:srgbClr xmlns:mc="http://schemas.openxmlformats.org/markup-compatibility/2006" xmlns:a14="http://schemas.microsoft.com/office/drawing/2010/main" val="00B0F0" mc:Ignorable=""/>
                  </a:solidFill>
                  <a:ea typeface="MS Gothic" pitchFamily="49"/>
                  <a:cs typeface="MS Gothic" pitchFamily="49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14708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566719" y="1050839"/>
            <a:ext cx="5851800" cy="2318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2925900 f8 1"/>
              <a:gd name="f12" fmla="*/ 0 f9 1"/>
              <a:gd name="f13" fmla="*/ f10 1 f2"/>
              <a:gd name="f14" fmla="*/ 5851800 f8 1"/>
              <a:gd name="f15" fmla="*/ 115920 f9 1"/>
              <a:gd name="f16" fmla="*/ 231840 f9 1"/>
              <a:gd name="f17" fmla="*/ 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noFill/>
          <a:ln w="28440">
            <a:solidFill>
              <a:srgbClr xmlns:mc="http://schemas.openxmlformats.org/markup-compatibility/2006" xmlns:a14="http://schemas.microsoft.com/office/drawing/2010/main" val="000000" mc:Ignorable="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200" b="0" i="0" u="none" strike="noStrike" baseline="0">
              <a:ln>
                <a:noFill/>
              </a:ln>
              <a:solidFill>
                <a:srgbClr xmlns:mc="http://schemas.openxmlformats.org/markup-compatibility/2006" xmlns:a14="http://schemas.microsoft.com/office/drawing/2010/main" val="000000" mc:Ignorable=""/>
              </a:solidFill>
              <a:latin typeface="Calibri" pitchFamily="34"/>
              <a:ea typeface="MS Gothic" pitchFamily="49"/>
              <a:cs typeface="MS Gothic" pitchFamily="49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1574639" y="1276200"/>
            <a:ext cx="5851800" cy="30337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2925900 f8 1"/>
              <a:gd name="f12" fmla="*/ 0 f9 1"/>
              <a:gd name="f13" fmla="*/ f10 1 f2"/>
              <a:gd name="f14" fmla="*/ 5851800 f8 1"/>
              <a:gd name="f15" fmla="*/ 1516860 f9 1"/>
              <a:gd name="f16" fmla="*/ 3033720 f9 1"/>
              <a:gd name="f17" fmla="*/ 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noFill/>
          <a:ln w="28440">
            <a:solidFill>
              <a:srgbClr xmlns:mc="http://schemas.openxmlformats.org/markup-compatibility/2006" xmlns:a14="http://schemas.microsoft.com/office/drawing/2010/main" val="000000" mc:Ignorable=""/>
            </a:solidFill>
            <a:prstDash val="solid"/>
            <a:miter/>
          </a:ln>
          <a:effectLst>
            <a:glow rad="101600">
              <a:schemeClr val="bg1">
                <a:alpha val="60000"/>
              </a:schemeClr>
            </a:glow>
          </a:effectLst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200" b="0" i="0" u="none" strike="noStrike" baseline="0">
              <a:ln>
                <a:noFill/>
              </a:ln>
              <a:solidFill>
                <a:srgbClr xmlns:mc="http://schemas.openxmlformats.org/markup-compatibility/2006" xmlns:a14="http://schemas.microsoft.com/office/drawing/2010/main" val="000000" mc:Ignorable=""/>
              </a:solidFill>
              <a:latin typeface="Calibri" pitchFamily="34"/>
              <a:ea typeface="MS Gothic" pitchFamily="49"/>
              <a:cs typeface="MS Gothic" pitchFamily="49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750600" y="1271160"/>
            <a:ext cx="7653600" cy="720"/>
          </a:xfrm>
          <a:prstGeom prst="straightConnector1">
            <a:avLst/>
          </a:prstGeom>
          <a:noFill/>
          <a:ln w="41400">
            <a:solidFill>
              <a:srgbClr xmlns:mc="http://schemas.openxmlformats.org/markup-compatibility/2006" xmlns:a14="http://schemas.microsoft.com/office/drawing/2010/main" val="FF0000" mc:Ignorable=""/>
            </a:solidFill>
            <a:prstDash val="solid"/>
            <a:miter/>
            <a:tailEnd type="arrow"/>
          </a:ln>
        </p:spPr>
      </p:cxnSp>
      <p:sp>
        <p:nvSpPr>
          <p:cNvPr id="5" name="Freeform 4"/>
          <p:cNvSpPr/>
          <p:nvPr/>
        </p:nvSpPr>
        <p:spPr>
          <a:xfrm>
            <a:off x="677880" y="1212840"/>
            <a:ext cx="144360" cy="13320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*/ 5419351 1 1725033"/>
              <a:gd name="f8" fmla="val 10800"/>
              <a:gd name="f9" fmla="min 0 21600"/>
              <a:gd name="f10" fmla="max 0 21600"/>
              <a:gd name="f11" fmla="+- 0 0 0"/>
              <a:gd name="f12" fmla="*/ f4 1 21600"/>
              <a:gd name="f13" fmla="*/ f5 1 21600"/>
              <a:gd name="f14" fmla="+- f10 0 f9"/>
              <a:gd name="f15" fmla="*/ f11 f1 1"/>
              <a:gd name="f16" fmla="*/ 3163 f12 1"/>
              <a:gd name="f17" fmla="*/ 18437 f12 1"/>
              <a:gd name="f18" fmla="*/ 18437 f13 1"/>
              <a:gd name="f19" fmla="*/ 3163 f13 1"/>
              <a:gd name="f20" fmla="*/ f14 1 2"/>
              <a:gd name="f21" fmla="*/ 72180 f12 1"/>
              <a:gd name="f22" fmla="*/ 0 f13 1"/>
              <a:gd name="f23" fmla="*/ f15 1 f3"/>
              <a:gd name="f24" fmla="*/ 144360 f12 1"/>
              <a:gd name="f25" fmla="*/ 66600 f13 1"/>
              <a:gd name="f26" fmla="*/ 133200 f13 1"/>
              <a:gd name="f27" fmla="*/ 0 f12 1"/>
              <a:gd name="f28" fmla="*/ 21139 f12 1"/>
              <a:gd name="f29" fmla="*/ 19505 f13 1"/>
              <a:gd name="f30" fmla="*/ 113695 f13 1"/>
              <a:gd name="f31" fmla="*/ 123221 f12 1"/>
              <a:gd name="f32" fmla="+- f9 f20 0"/>
              <a:gd name="f33" fmla="*/ f20 f20 1"/>
              <a:gd name="f34" fmla="+- f23 0 f2"/>
              <a:gd name="f35" fmla="+- 10800 0 f32"/>
              <a:gd name="f36" fmla="+- 0 0 f32"/>
              <a:gd name="f37" fmla="at2 f35 f36"/>
              <a:gd name="f38" fmla="+- f37 f2 0"/>
              <a:gd name="f39" fmla="*/ f38 f7 1"/>
              <a:gd name="f40" fmla="*/ f39 1 f1"/>
              <a:gd name="f41" fmla="+- 0 0 f40"/>
              <a:gd name="f42" fmla="+- 0 0 f41"/>
              <a:gd name="f43" fmla="*/ f42 f1 1"/>
              <a:gd name="f44" fmla="*/ f43 1 f7"/>
              <a:gd name="f45" fmla="+- f44 0 f2"/>
              <a:gd name="f46" fmla="cos 1 f45"/>
              <a:gd name="f47" fmla="sin 1 f45"/>
              <a:gd name="f48" fmla="+- f45 0 f45"/>
              <a:gd name="f49" fmla="+- 0 0 f46"/>
              <a:gd name="f50" fmla="+- 0 0 f47"/>
              <a:gd name="f51" fmla="+- f48 0 f0"/>
              <a:gd name="f52" fmla="*/ f20 f49 1"/>
              <a:gd name="f53" fmla="*/ f20 f50 1"/>
              <a:gd name="f54" fmla="?: f48 f51 f48"/>
              <a:gd name="f55" fmla="*/ f52 f52 1"/>
              <a:gd name="f56" fmla="*/ f53 f53 1"/>
              <a:gd name="f57" fmla="+- f55 f56 0"/>
              <a:gd name="f58" fmla="sqrt f57"/>
              <a:gd name="f59" fmla="*/ f33 1 f58"/>
              <a:gd name="f60" fmla="*/ f49 f59 1"/>
              <a:gd name="f61" fmla="*/ f50 f59 1"/>
              <a:gd name="f62" fmla="+- f32 0 f60"/>
              <a:gd name="f63" fmla="+- f32 0 f6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4">
                <a:pos x="f21" y="f22"/>
              </a:cxn>
              <a:cxn ang="f34">
                <a:pos x="f24" y="f25"/>
              </a:cxn>
              <a:cxn ang="f34">
                <a:pos x="f21" y="f26"/>
              </a:cxn>
              <a:cxn ang="f34">
                <a:pos x="f27" y="f25"/>
              </a:cxn>
              <a:cxn ang="f34">
                <a:pos x="f21" y="f22"/>
              </a:cxn>
              <a:cxn ang="f34">
                <a:pos x="f28" y="f29"/>
              </a:cxn>
              <a:cxn ang="f34">
                <a:pos x="f27" y="f25"/>
              </a:cxn>
              <a:cxn ang="f34">
                <a:pos x="f28" y="f30"/>
              </a:cxn>
              <a:cxn ang="f34">
                <a:pos x="f21" y="f26"/>
              </a:cxn>
              <a:cxn ang="f34">
                <a:pos x="f31" y="f30"/>
              </a:cxn>
              <a:cxn ang="f34">
                <a:pos x="f24" y="f25"/>
              </a:cxn>
              <a:cxn ang="f34">
                <a:pos x="f31" y="f29"/>
              </a:cxn>
            </a:cxnLst>
            <a:rect l="f16" t="f19" r="f17" b="f18"/>
            <a:pathLst>
              <a:path w="21600" h="21600">
                <a:moveTo>
                  <a:pt x="f8" y="f6"/>
                </a:moveTo>
                <a:lnTo>
                  <a:pt x="f62" y="f63"/>
                </a:lnTo>
                <a:arcTo wR="f20" hR="f20" stAng="f45" swAng="f54"/>
                <a:close/>
              </a:path>
            </a:pathLst>
          </a:custGeom>
          <a:solidFill>
            <a:srgbClr xmlns:mc="http://schemas.openxmlformats.org/markup-compatibility/2006" xmlns:a14="http://schemas.microsoft.com/office/drawing/2010/main" val="FF0000" mc:Ignorable="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200" b="0" i="0" u="none" strike="noStrike" baseline="0">
              <a:ln>
                <a:noFill/>
              </a:ln>
              <a:solidFill>
                <a:srgbClr xmlns:mc="http://schemas.openxmlformats.org/markup-compatibility/2006" xmlns:a14="http://schemas.microsoft.com/office/drawing/2010/main" val="000000" mc:Ignorable=""/>
              </a:solidFill>
              <a:latin typeface="Calibri" pitchFamily="34"/>
              <a:ea typeface="MS Gothic" pitchFamily="49"/>
              <a:cs typeface="MS Gothic" pitchFamily="49"/>
            </a:endParaRPr>
          </a:p>
        </p:txBody>
      </p:sp>
      <p:sp>
        <p:nvSpPr>
          <p:cNvPr id="6" name="Straight Connector 5"/>
          <p:cNvSpPr/>
          <p:nvPr/>
        </p:nvSpPr>
        <p:spPr>
          <a:xfrm>
            <a:off x="2573280" y="1319040"/>
            <a:ext cx="0" cy="2961000"/>
          </a:xfrm>
          <a:prstGeom prst="line">
            <a:avLst/>
          </a:prstGeom>
          <a:noFill/>
          <a:ln w="9360">
            <a:solidFill>
              <a:srgbClr xmlns:mc="http://schemas.openxmlformats.org/markup-compatibility/2006" xmlns:a14="http://schemas.microsoft.com/office/drawing/2010/main" val="000000" mc:Ignorable="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200" b="0" i="0" u="none" strike="noStrike" baseline="0">
              <a:ln>
                <a:noFill/>
              </a:ln>
              <a:solidFill>
                <a:srgbClr xmlns:mc="http://schemas.openxmlformats.org/markup-compatibility/2006" xmlns:a14="http://schemas.microsoft.com/office/drawing/2010/main" val="000000" mc:Ignorable=""/>
              </a:solidFill>
              <a:latin typeface="Calibri" pitchFamily="34"/>
              <a:ea typeface="MS Gothic" pitchFamily="49"/>
              <a:cs typeface="MS Gothic" pitchFamily="49"/>
            </a:endParaRPr>
          </a:p>
        </p:txBody>
      </p:sp>
      <p:sp>
        <p:nvSpPr>
          <p:cNvPr id="7" name="Straight Connector 6"/>
          <p:cNvSpPr/>
          <p:nvPr/>
        </p:nvSpPr>
        <p:spPr>
          <a:xfrm>
            <a:off x="5032440" y="1306440"/>
            <a:ext cx="0" cy="2975040"/>
          </a:xfrm>
          <a:prstGeom prst="line">
            <a:avLst/>
          </a:prstGeom>
          <a:noFill/>
          <a:ln w="9360">
            <a:solidFill>
              <a:srgbClr xmlns:mc="http://schemas.openxmlformats.org/markup-compatibility/2006" xmlns:a14="http://schemas.microsoft.com/office/drawing/2010/main" val="000000" mc:Ignorable="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200" b="0" i="0" u="none" strike="noStrike" baseline="0">
              <a:ln>
                <a:noFill/>
              </a:ln>
              <a:solidFill>
                <a:srgbClr xmlns:mc="http://schemas.openxmlformats.org/markup-compatibility/2006" xmlns:a14="http://schemas.microsoft.com/office/drawing/2010/main" val="000000" mc:Ignorable=""/>
              </a:solidFill>
              <a:latin typeface="Calibri" pitchFamily="34"/>
              <a:ea typeface="MS Gothic" pitchFamily="49"/>
              <a:cs typeface="MS Gothic" pitchFamily="49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1297080" y="1371599"/>
            <a:ext cx="1466640" cy="3074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0 f8 1"/>
              <a:gd name="f12" fmla="*/ 21600 f8 1"/>
              <a:gd name="f13" fmla="*/ 21600 f9 1"/>
              <a:gd name="f14" fmla="*/ 0 f9 1"/>
              <a:gd name="f15" fmla="*/ 733320 f8 1"/>
              <a:gd name="f16" fmla="*/ f10 1 f2"/>
              <a:gd name="f17" fmla="*/ 1466640 f8 1"/>
              <a:gd name="f18" fmla="*/ 148320 f9 1"/>
              <a:gd name="f19" fmla="*/ 296640 f9 1"/>
              <a:gd name="f20" fmla="+- f16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15" y="f14"/>
              </a:cxn>
              <a:cxn ang="f20">
                <a:pos x="f17" y="f18"/>
              </a:cxn>
              <a:cxn ang="f20">
                <a:pos x="f15" y="f19"/>
              </a:cxn>
              <a:cxn ang="f20">
                <a:pos x="f11" y="f18"/>
              </a:cxn>
            </a:cxnLst>
            <a:rect l="f11" t="f14" r="f12" b="f13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873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Lucida Sans Unicode" pitchFamily="34"/>
                <a:cs typeface="Lucida Sans Unicode" pitchFamily="34"/>
              </a:rPr>
              <a:t>2004</a:t>
            </a:r>
          </a:p>
        </p:txBody>
      </p:sp>
      <p:sp>
        <p:nvSpPr>
          <p:cNvPr id="9" name="Freeform 8"/>
          <p:cNvSpPr/>
          <p:nvPr/>
        </p:nvSpPr>
        <p:spPr>
          <a:xfrm>
            <a:off x="17640" y="1378080"/>
            <a:ext cx="1466640" cy="3074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0 f8 1"/>
              <a:gd name="f12" fmla="*/ 21600 f8 1"/>
              <a:gd name="f13" fmla="*/ 21600 f9 1"/>
              <a:gd name="f14" fmla="*/ 0 f9 1"/>
              <a:gd name="f15" fmla="*/ 733320 f8 1"/>
              <a:gd name="f16" fmla="*/ f10 1 f2"/>
              <a:gd name="f17" fmla="*/ 1466640 f8 1"/>
              <a:gd name="f18" fmla="*/ 148320 f9 1"/>
              <a:gd name="f19" fmla="*/ 296640 f9 1"/>
              <a:gd name="f20" fmla="+- f16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15" y="f14"/>
              </a:cxn>
              <a:cxn ang="f20">
                <a:pos x="f17" y="f18"/>
              </a:cxn>
              <a:cxn ang="f20">
                <a:pos x="f15" y="f19"/>
              </a:cxn>
              <a:cxn ang="f20">
                <a:pos x="f11" y="f18"/>
              </a:cxn>
            </a:cxnLst>
            <a:rect l="f11" t="f14" r="f12" b="f13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873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Lucida Sans Unicode" pitchFamily="34"/>
                <a:cs typeface="Lucida Sans Unicode" pitchFamily="34"/>
              </a:rPr>
              <a:t>2003</a:t>
            </a:r>
          </a:p>
        </p:txBody>
      </p:sp>
      <p:sp>
        <p:nvSpPr>
          <p:cNvPr id="10" name="Freeform 9"/>
          <p:cNvSpPr/>
          <p:nvPr/>
        </p:nvSpPr>
        <p:spPr>
          <a:xfrm>
            <a:off x="2341440" y="1379519"/>
            <a:ext cx="1467000" cy="3074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0 f8 1"/>
              <a:gd name="f12" fmla="*/ 21600 f8 1"/>
              <a:gd name="f13" fmla="*/ 21600 f9 1"/>
              <a:gd name="f14" fmla="*/ 0 f9 1"/>
              <a:gd name="f15" fmla="*/ 733500 f8 1"/>
              <a:gd name="f16" fmla="*/ f10 1 f2"/>
              <a:gd name="f17" fmla="*/ 1467000 f8 1"/>
              <a:gd name="f18" fmla="*/ 148320 f9 1"/>
              <a:gd name="f19" fmla="*/ 296640 f9 1"/>
              <a:gd name="f20" fmla="+- f16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15" y="f14"/>
              </a:cxn>
              <a:cxn ang="f20">
                <a:pos x="f17" y="f18"/>
              </a:cxn>
              <a:cxn ang="f20">
                <a:pos x="f15" y="f19"/>
              </a:cxn>
              <a:cxn ang="f20">
                <a:pos x="f11" y="f18"/>
              </a:cxn>
            </a:cxnLst>
            <a:rect l="f11" t="f14" r="f12" b="f13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873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Lucida Sans Unicode" pitchFamily="34"/>
                <a:cs typeface="Lucida Sans Unicode" pitchFamily="34"/>
              </a:rPr>
              <a:t>2005</a:t>
            </a:r>
          </a:p>
        </p:txBody>
      </p:sp>
      <p:sp>
        <p:nvSpPr>
          <p:cNvPr id="11" name="Freeform 10"/>
          <p:cNvSpPr/>
          <p:nvPr/>
        </p:nvSpPr>
        <p:spPr>
          <a:xfrm>
            <a:off x="4756320" y="1373039"/>
            <a:ext cx="1466640" cy="3074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0 f8 1"/>
              <a:gd name="f12" fmla="*/ 21600 f8 1"/>
              <a:gd name="f13" fmla="*/ 21600 f9 1"/>
              <a:gd name="f14" fmla="*/ 0 f9 1"/>
              <a:gd name="f15" fmla="*/ 733320 f8 1"/>
              <a:gd name="f16" fmla="*/ f10 1 f2"/>
              <a:gd name="f17" fmla="*/ 1466640 f8 1"/>
              <a:gd name="f18" fmla="*/ 148320 f9 1"/>
              <a:gd name="f19" fmla="*/ 296640 f9 1"/>
              <a:gd name="f20" fmla="+- f16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15" y="f14"/>
              </a:cxn>
              <a:cxn ang="f20">
                <a:pos x="f17" y="f18"/>
              </a:cxn>
              <a:cxn ang="f20">
                <a:pos x="f15" y="f19"/>
              </a:cxn>
              <a:cxn ang="f20">
                <a:pos x="f11" y="f18"/>
              </a:cxn>
            </a:cxnLst>
            <a:rect l="f11" t="f14" r="f12" b="f13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873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Lucida Sans Unicode" pitchFamily="34"/>
                <a:cs typeface="Lucida Sans Unicode" pitchFamily="34"/>
              </a:rPr>
              <a:t>2007</a:t>
            </a:r>
          </a:p>
        </p:txBody>
      </p:sp>
      <p:sp>
        <p:nvSpPr>
          <p:cNvPr id="12" name="Freeform 11"/>
          <p:cNvSpPr/>
          <p:nvPr/>
        </p:nvSpPr>
        <p:spPr>
          <a:xfrm>
            <a:off x="6119640" y="1368360"/>
            <a:ext cx="1467000" cy="3074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0 f8 1"/>
              <a:gd name="f12" fmla="*/ 21600 f8 1"/>
              <a:gd name="f13" fmla="*/ 21600 f9 1"/>
              <a:gd name="f14" fmla="*/ 0 f9 1"/>
              <a:gd name="f15" fmla="*/ 733500 f8 1"/>
              <a:gd name="f16" fmla="*/ f10 1 f2"/>
              <a:gd name="f17" fmla="*/ 1467000 f8 1"/>
              <a:gd name="f18" fmla="*/ 148320 f9 1"/>
              <a:gd name="f19" fmla="*/ 296640 f9 1"/>
              <a:gd name="f20" fmla="+- f16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15" y="f14"/>
              </a:cxn>
              <a:cxn ang="f20">
                <a:pos x="f17" y="f18"/>
              </a:cxn>
              <a:cxn ang="f20">
                <a:pos x="f15" y="f19"/>
              </a:cxn>
              <a:cxn ang="f20">
                <a:pos x="f11" y="f18"/>
              </a:cxn>
            </a:cxnLst>
            <a:rect l="f11" t="f14" r="f12" b="f13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873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Lucida Sans Unicode" pitchFamily="34"/>
                <a:cs typeface="Lucida Sans Unicode" pitchFamily="34"/>
              </a:rPr>
              <a:t>2008 Q1, Q2</a:t>
            </a:r>
          </a:p>
        </p:txBody>
      </p:sp>
      <p:sp>
        <p:nvSpPr>
          <p:cNvPr id="13" name="Freeform 12"/>
          <p:cNvSpPr/>
          <p:nvPr/>
        </p:nvSpPr>
        <p:spPr>
          <a:xfrm>
            <a:off x="276120" y="1871640"/>
            <a:ext cx="900360" cy="52019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0 f8 1"/>
              <a:gd name="f12" fmla="*/ 21600 f8 1"/>
              <a:gd name="f13" fmla="*/ 21600 f9 1"/>
              <a:gd name="f14" fmla="*/ 0 f9 1"/>
              <a:gd name="f15" fmla="*/ 450180 f8 1"/>
              <a:gd name="f16" fmla="*/ f10 1 f2"/>
              <a:gd name="f17" fmla="*/ 900360 f8 1"/>
              <a:gd name="f18" fmla="*/ 249660 f9 1"/>
              <a:gd name="f19" fmla="*/ 499320 f9 1"/>
              <a:gd name="f20" fmla="+- f16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15" y="f14"/>
              </a:cxn>
              <a:cxn ang="f20">
                <a:pos x="f17" y="f18"/>
              </a:cxn>
              <a:cxn ang="f20">
                <a:pos x="f15" y="f19"/>
              </a:cxn>
              <a:cxn ang="f20">
                <a:pos x="f11" y="f18"/>
              </a:cxn>
            </a:cxnLst>
            <a:rect l="f11" t="f14" r="f12" b="f13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873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5A9FB" mc:Ignorable=""/>
                </a:solidFill>
                <a:latin typeface="Arial" pitchFamily="34"/>
                <a:ea typeface="Lucida Sans Unicode" pitchFamily="34"/>
                <a:cs typeface="Lucida Sans Unicode" pitchFamily="34"/>
              </a:rPr>
              <a:t>Product R&amp;D</a:t>
            </a:r>
          </a:p>
        </p:txBody>
      </p:sp>
      <p:sp>
        <p:nvSpPr>
          <p:cNvPr id="14" name="Freeform 13"/>
          <p:cNvSpPr/>
          <p:nvPr/>
        </p:nvSpPr>
        <p:spPr>
          <a:xfrm>
            <a:off x="1636560" y="1879560"/>
            <a:ext cx="900360" cy="10573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0 f8 1"/>
              <a:gd name="f12" fmla="*/ 21600 f8 1"/>
              <a:gd name="f13" fmla="*/ 21600 f9 1"/>
              <a:gd name="f14" fmla="*/ 0 f9 1"/>
              <a:gd name="f15" fmla="*/ 450180 f8 1"/>
              <a:gd name="f16" fmla="*/ f10 1 f2"/>
              <a:gd name="f17" fmla="*/ 900360 f8 1"/>
              <a:gd name="f18" fmla="*/ 507780 f9 1"/>
              <a:gd name="f19" fmla="*/ 1015559 f9 1"/>
              <a:gd name="f20" fmla="+- f16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15" y="f14"/>
              </a:cxn>
              <a:cxn ang="f20">
                <a:pos x="f17" y="f18"/>
              </a:cxn>
              <a:cxn ang="f20">
                <a:pos x="f15" y="f19"/>
              </a:cxn>
              <a:cxn ang="f20">
                <a:pos x="f11" y="f18"/>
              </a:cxn>
            </a:cxnLst>
            <a:rect l="f11" t="f14" r="f12" b="f13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873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5A9FB" mc:Ignorable=""/>
                </a:solidFill>
                <a:latin typeface="Arial" pitchFamily="34"/>
                <a:ea typeface="Lucida Sans Unicode" pitchFamily="34"/>
                <a:cs typeface="Lucida Sans Unicode" pitchFamily="34"/>
              </a:rPr>
              <a:t>Initial Major Release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873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5A9FB" mc:Ignorable=""/>
                </a:solidFill>
                <a:latin typeface="Arial" pitchFamily="34"/>
                <a:ea typeface="Lucida Sans Unicode" pitchFamily="34"/>
                <a:cs typeface="Lucida Sans Unicode" pitchFamily="34"/>
              </a:rPr>
              <a:t>R1.0</a:t>
            </a:r>
          </a:p>
        </p:txBody>
      </p:sp>
      <p:sp>
        <p:nvSpPr>
          <p:cNvPr id="15" name="Freeform 14"/>
          <p:cNvSpPr/>
          <p:nvPr/>
        </p:nvSpPr>
        <p:spPr>
          <a:xfrm>
            <a:off x="2502000" y="2395439"/>
            <a:ext cx="1191959" cy="10573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0 f8 1"/>
              <a:gd name="f12" fmla="*/ 21600 f8 1"/>
              <a:gd name="f13" fmla="*/ 21600 f9 1"/>
              <a:gd name="f14" fmla="*/ 0 f9 1"/>
              <a:gd name="f15" fmla="*/ 595980 f8 1"/>
              <a:gd name="f16" fmla="*/ f10 1 f2"/>
              <a:gd name="f17" fmla="*/ 1191959 f8 1"/>
              <a:gd name="f18" fmla="*/ 507780 f9 1"/>
              <a:gd name="f19" fmla="*/ 1015559 f9 1"/>
              <a:gd name="f20" fmla="+- f16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15" y="f14"/>
              </a:cxn>
              <a:cxn ang="f20">
                <a:pos x="f17" y="f18"/>
              </a:cxn>
              <a:cxn ang="f20">
                <a:pos x="f15" y="f19"/>
              </a:cxn>
              <a:cxn ang="f20">
                <a:pos x="f11" y="f18"/>
              </a:cxn>
            </a:cxnLst>
            <a:rect l="f11" t="f14" r="f12" b="f13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873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Lucida Sans Unicode" pitchFamily="34"/>
                <a:cs typeface="Lucida Sans Unicode" pitchFamily="34"/>
              </a:rPr>
              <a:t>Enterprise Portal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873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Lucida Sans Unicode" pitchFamily="34"/>
                <a:cs typeface="Lucida Sans Unicode" pitchFamily="34"/>
              </a:rPr>
              <a:t> SAP Connector</a:t>
            </a:r>
          </a:p>
        </p:txBody>
      </p:sp>
      <p:sp>
        <p:nvSpPr>
          <p:cNvPr id="16" name="Text Box 12"/>
          <p:cNvSpPr/>
          <p:nvPr/>
        </p:nvSpPr>
        <p:spPr>
          <a:xfrm>
            <a:off x="357120" y="4308480"/>
            <a:ext cx="8077320" cy="5806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0 f8 1"/>
              <a:gd name="f12" fmla="*/ 21600 f8 1"/>
              <a:gd name="f13" fmla="*/ 21600 f9 1"/>
              <a:gd name="f14" fmla="*/ 0 f9 1"/>
              <a:gd name="f15" fmla="*/ 4038660 f8 1"/>
              <a:gd name="f16" fmla="*/ f10 1 f2"/>
              <a:gd name="f17" fmla="*/ 8077320 f8 1"/>
              <a:gd name="f18" fmla="*/ 280260 f9 1"/>
              <a:gd name="f19" fmla="*/ 560520 f9 1"/>
              <a:gd name="f20" fmla="+- f16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15" y="f14"/>
              </a:cxn>
              <a:cxn ang="f20">
                <a:pos x="f17" y="f18"/>
              </a:cxn>
              <a:cxn ang="f20">
                <a:pos x="f15" y="f19"/>
              </a:cxn>
              <a:cxn ang="f20">
                <a:pos x="f11" y="f18"/>
              </a:cxn>
            </a:cxnLst>
            <a:rect l="f11" t="f14" r="f12" b="f13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1" i="0" u="none" strike="noStrike" baseline="0">
              <a:ln>
                <a:noFill/>
              </a:ln>
              <a:solidFill>
                <a:srgbClr xmlns:mc="http://schemas.openxmlformats.org/markup-compatibility/2006" xmlns:a14="http://schemas.microsoft.com/office/drawing/2010/main" val="292929" mc:Ignorable=""/>
              </a:solidFill>
              <a:latin typeface="Arial" pitchFamily="34"/>
              <a:ea typeface="Lucida Sans Unicode" pitchFamily="34"/>
              <a:cs typeface="Lucida Sans Unicode" pitchFamily="34"/>
            </a:endParaRPr>
          </a:p>
          <a:p>
            <a:pPr marL="0" marR="0" lvl="1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3399FF" mc:Ignorable=""/>
              </a:buClr>
              <a:buSzPct val="100000"/>
              <a:buFont typeface="Arial" pitchFamily="34"/>
              <a:buChar char="•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292929" mc:Ignorable=""/>
                </a:solidFill>
                <a:latin typeface="Arial" pitchFamily="34"/>
                <a:ea typeface="Lucida Sans Unicode" pitchFamily="34"/>
                <a:cs typeface="Lucida Sans Unicode" pitchFamily="34"/>
              </a:rPr>
              <a:t>       </a:t>
            </a:r>
            <a:r>
              <a:rPr lang="en-US" sz="1600" b="1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5A9FB" mc:Ignorable=""/>
                </a:solidFill>
                <a:latin typeface="Arial" pitchFamily="34"/>
                <a:ea typeface="Lucida Sans Unicode" pitchFamily="34"/>
                <a:cs typeface="Lucida Sans Unicode" pitchFamily="34"/>
              </a:rPr>
              <a:t>Eight  </a:t>
            </a:r>
            <a:r>
              <a:rPr lang="en-US" sz="1600" b="1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292929" mc:Ignorable=""/>
                </a:solidFill>
                <a:latin typeface="Arial" pitchFamily="34"/>
                <a:ea typeface="Lucida Sans Unicode" pitchFamily="34"/>
                <a:cs typeface="Lucida Sans Unicode" pitchFamily="34"/>
              </a:rPr>
              <a:t>public releases</a:t>
            </a:r>
            <a:r>
              <a:rPr lang="en-US" sz="1600" b="1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FFFFFF" mc:Ignorable=""/>
                </a:solidFill>
                <a:latin typeface="Arial" pitchFamily="34"/>
                <a:ea typeface="Lucida Sans Unicode" pitchFamily="34"/>
                <a:cs typeface="Lucida Sans Unicode" pitchFamily="34"/>
              </a:rPr>
              <a:t> </a:t>
            </a:r>
            <a:r>
              <a:rPr lang="en-US" sz="1600" b="1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Lucida Sans Unicode" pitchFamily="34"/>
                <a:cs typeface="Lucida Sans Unicode" pitchFamily="34"/>
              </a:rPr>
              <a:t>made since 2003</a:t>
            </a:r>
          </a:p>
        </p:txBody>
      </p:sp>
      <p:sp>
        <p:nvSpPr>
          <p:cNvPr id="17" name="Straight Connector 16"/>
          <p:cNvSpPr/>
          <p:nvPr/>
        </p:nvSpPr>
        <p:spPr>
          <a:xfrm>
            <a:off x="3813120" y="1316160"/>
            <a:ext cx="0" cy="2974680"/>
          </a:xfrm>
          <a:prstGeom prst="line">
            <a:avLst/>
          </a:prstGeom>
          <a:noFill/>
          <a:ln w="9360">
            <a:solidFill>
              <a:srgbClr xmlns:mc="http://schemas.openxmlformats.org/markup-compatibility/2006" xmlns:a14="http://schemas.microsoft.com/office/drawing/2010/main" val="000000" mc:Ignorable="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200" b="0" i="0" u="none" strike="noStrike" baseline="0">
              <a:ln>
                <a:noFill/>
              </a:ln>
              <a:solidFill>
                <a:srgbClr xmlns:mc="http://schemas.openxmlformats.org/markup-compatibility/2006" xmlns:a14="http://schemas.microsoft.com/office/drawing/2010/main" val="000000" mc:Ignorable=""/>
              </a:solidFill>
              <a:latin typeface="Calibri" pitchFamily="34"/>
              <a:ea typeface="MS Gothic" pitchFamily="49"/>
              <a:cs typeface="MS Gothic" pitchFamily="49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3736800" y="1389239"/>
            <a:ext cx="1467000" cy="3074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0 f8 1"/>
              <a:gd name="f12" fmla="*/ 21600 f8 1"/>
              <a:gd name="f13" fmla="*/ 21600 f9 1"/>
              <a:gd name="f14" fmla="*/ 0 f9 1"/>
              <a:gd name="f15" fmla="*/ 733500 f8 1"/>
              <a:gd name="f16" fmla="*/ f10 1 f2"/>
              <a:gd name="f17" fmla="*/ 1467000 f8 1"/>
              <a:gd name="f18" fmla="*/ 148320 f9 1"/>
              <a:gd name="f19" fmla="*/ 296640 f9 1"/>
              <a:gd name="f20" fmla="+- f16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15" y="f14"/>
              </a:cxn>
              <a:cxn ang="f20">
                <a:pos x="f17" y="f18"/>
              </a:cxn>
              <a:cxn ang="f20">
                <a:pos x="f15" y="f19"/>
              </a:cxn>
              <a:cxn ang="f20">
                <a:pos x="f11" y="f18"/>
              </a:cxn>
            </a:cxnLst>
            <a:rect l="f11" t="f14" r="f12" b="f13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873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Lucida Sans Unicode" pitchFamily="34"/>
                <a:cs typeface="Lucida Sans Unicode" pitchFamily="34"/>
              </a:rPr>
              <a:t>2006</a:t>
            </a:r>
          </a:p>
        </p:txBody>
      </p:sp>
      <p:sp>
        <p:nvSpPr>
          <p:cNvPr id="19" name="Freeform 18"/>
          <p:cNvSpPr/>
          <p:nvPr/>
        </p:nvSpPr>
        <p:spPr>
          <a:xfrm>
            <a:off x="2597040" y="1890720"/>
            <a:ext cx="1032120" cy="3074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0 f8 1"/>
              <a:gd name="f12" fmla="*/ 21600 f8 1"/>
              <a:gd name="f13" fmla="*/ 21600 f9 1"/>
              <a:gd name="f14" fmla="*/ 0 f9 1"/>
              <a:gd name="f15" fmla="*/ 516060 f8 1"/>
              <a:gd name="f16" fmla="*/ f10 1 f2"/>
              <a:gd name="f17" fmla="*/ 1032120 f8 1"/>
              <a:gd name="f18" fmla="*/ 148320 f9 1"/>
              <a:gd name="f19" fmla="*/ 296640 f9 1"/>
              <a:gd name="f20" fmla="+- f16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15" y="f14"/>
              </a:cxn>
              <a:cxn ang="f20">
                <a:pos x="f17" y="f18"/>
              </a:cxn>
              <a:cxn ang="f20">
                <a:pos x="f15" y="f19"/>
              </a:cxn>
              <a:cxn ang="f20">
                <a:pos x="f11" y="f18"/>
              </a:cxn>
            </a:cxnLst>
            <a:rect l="f11" t="f14" r="f12" b="f13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873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5A9FB" mc:Ignorable=""/>
                </a:solidFill>
                <a:latin typeface="Arial" pitchFamily="34"/>
                <a:ea typeface="Lucida Sans Unicode" pitchFamily="34"/>
                <a:cs typeface="Lucida Sans Unicode" pitchFamily="34"/>
              </a:rPr>
              <a:t>R1.1</a:t>
            </a:r>
          </a:p>
        </p:txBody>
      </p:sp>
      <p:sp>
        <p:nvSpPr>
          <p:cNvPr id="20" name="Freeform 19"/>
          <p:cNvSpPr/>
          <p:nvPr/>
        </p:nvSpPr>
        <p:spPr>
          <a:xfrm>
            <a:off x="3730680" y="2403360"/>
            <a:ext cx="1349280" cy="10573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0 f8 1"/>
              <a:gd name="f12" fmla="*/ 21600 f8 1"/>
              <a:gd name="f13" fmla="*/ 21600 f9 1"/>
              <a:gd name="f14" fmla="*/ 0 f9 1"/>
              <a:gd name="f15" fmla="*/ 674640 f8 1"/>
              <a:gd name="f16" fmla="*/ f10 1 f2"/>
              <a:gd name="f17" fmla="*/ 1349280 f8 1"/>
              <a:gd name="f18" fmla="*/ 507780 f9 1"/>
              <a:gd name="f19" fmla="*/ 1015559 f9 1"/>
              <a:gd name="f20" fmla="+- f16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15" y="f14"/>
              </a:cxn>
              <a:cxn ang="f20">
                <a:pos x="f17" y="f18"/>
              </a:cxn>
              <a:cxn ang="f20">
                <a:pos x="f15" y="f19"/>
              </a:cxn>
              <a:cxn ang="f20">
                <a:pos x="f11" y="f18"/>
              </a:cxn>
            </a:cxnLst>
            <a:rect l="f11" t="f14" r="f12" b="f13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873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Lucida Sans Unicode" pitchFamily="34"/>
                <a:cs typeface="Lucida Sans Unicode" pitchFamily="34"/>
              </a:rPr>
              <a:t>Workflow Engine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873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Lucida Sans Unicode" pitchFamily="34"/>
                <a:cs typeface="Lucida Sans Unicode" pitchFamily="34"/>
              </a:rPr>
              <a:t>Reporting Engine</a:t>
            </a:r>
          </a:p>
        </p:txBody>
      </p:sp>
      <p:sp>
        <p:nvSpPr>
          <p:cNvPr id="21" name="Freeform 20"/>
          <p:cNvSpPr/>
          <p:nvPr/>
        </p:nvSpPr>
        <p:spPr>
          <a:xfrm>
            <a:off x="3882960" y="1898640"/>
            <a:ext cx="1032120" cy="3074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0 f8 1"/>
              <a:gd name="f12" fmla="*/ 21600 f8 1"/>
              <a:gd name="f13" fmla="*/ 21600 f9 1"/>
              <a:gd name="f14" fmla="*/ 0 f9 1"/>
              <a:gd name="f15" fmla="*/ 516060 f8 1"/>
              <a:gd name="f16" fmla="*/ f10 1 f2"/>
              <a:gd name="f17" fmla="*/ 1032120 f8 1"/>
              <a:gd name="f18" fmla="*/ 148320 f9 1"/>
              <a:gd name="f19" fmla="*/ 296640 f9 1"/>
              <a:gd name="f20" fmla="+- f16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15" y="f14"/>
              </a:cxn>
              <a:cxn ang="f20">
                <a:pos x="f17" y="f18"/>
              </a:cxn>
              <a:cxn ang="f20">
                <a:pos x="f15" y="f19"/>
              </a:cxn>
              <a:cxn ang="f20">
                <a:pos x="f11" y="f18"/>
              </a:cxn>
            </a:cxnLst>
            <a:rect l="f11" t="f14" r="f12" b="f13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873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5A9FB" mc:Ignorable=""/>
                </a:solidFill>
                <a:latin typeface="Arial" pitchFamily="34"/>
                <a:ea typeface="Lucida Sans Unicode" pitchFamily="34"/>
                <a:cs typeface="Lucida Sans Unicode" pitchFamily="34"/>
              </a:rPr>
              <a:t>R2.0,</a:t>
            </a:r>
            <a:r>
              <a:rPr lang="en-US" sz="1200" b="1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5A9FB" mc:Ignorable=""/>
                </a:solidFill>
                <a:latin typeface="Arial" pitchFamily="34"/>
                <a:ea typeface="Lucida Sans Unicode" pitchFamily="34"/>
                <a:cs typeface="Lucida Sans Unicode" pitchFamily="34"/>
              </a:rPr>
              <a:t> </a:t>
            </a:r>
            <a:r>
              <a:rPr lang="en-US" sz="1400" b="1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5A9FB" mc:Ignorable=""/>
                </a:solidFill>
                <a:latin typeface="Arial" pitchFamily="34"/>
                <a:ea typeface="Lucida Sans Unicode" pitchFamily="34"/>
                <a:cs typeface="Lucida Sans Unicode" pitchFamily="34"/>
              </a:rPr>
              <a:t>R2.1</a:t>
            </a:r>
          </a:p>
        </p:txBody>
      </p:sp>
      <p:sp>
        <p:nvSpPr>
          <p:cNvPr id="22" name="Freeform 21"/>
          <p:cNvSpPr/>
          <p:nvPr/>
        </p:nvSpPr>
        <p:spPr>
          <a:xfrm>
            <a:off x="4917960" y="2409839"/>
            <a:ext cx="1349640" cy="84419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0 f8 1"/>
              <a:gd name="f12" fmla="*/ 21600 f8 1"/>
              <a:gd name="f13" fmla="*/ 21600 f9 1"/>
              <a:gd name="f14" fmla="*/ 0 f9 1"/>
              <a:gd name="f15" fmla="*/ 674820 f8 1"/>
              <a:gd name="f16" fmla="*/ f10 1 f2"/>
              <a:gd name="f17" fmla="*/ 1349640 f8 1"/>
              <a:gd name="f18" fmla="*/ 406440 f9 1"/>
              <a:gd name="f19" fmla="*/ 812880 f9 1"/>
              <a:gd name="f20" fmla="+- f16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15" y="f14"/>
              </a:cxn>
              <a:cxn ang="f20">
                <a:pos x="f17" y="f18"/>
              </a:cxn>
              <a:cxn ang="f20">
                <a:pos x="f15" y="f19"/>
              </a:cxn>
              <a:cxn ang="f20">
                <a:pos x="f11" y="f18"/>
              </a:cxn>
            </a:cxnLst>
            <a:rect l="f11" t="f14" r="f12" b="f13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873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Lucida Sans Unicode" pitchFamily="34"/>
                <a:cs typeface="Lucida Sans Unicode" pitchFamily="34"/>
              </a:rPr>
              <a:t>Enterprise Data Load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873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 b="1" i="0" u="none" strike="noStrike" baseline="0">
              <a:ln>
                <a:noFill/>
              </a:ln>
              <a:solidFill>
                <a:srgbClr xmlns:mc="http://schemas.openxmlformats.org/markup-compatibility/2006" xmlns:a14="http://schemas.microsoft.com/office/drawing/2010/main" val="000000" mc:Ignorable=""/>
              </a:solidFill>
              <a:latin typeface="Arial" pitchFamily="34"/>
              <a:ea typeface="Lucida Sans Unicode" pitchFamily="34"/>
              <a:cs typeface="Lucida Sans Unicode" pitchFamily="34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5070600" y="1905120"/>
            <a:ext cx="1031759" cy="52019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0 f8 1"/>
              <a:gd name="f12" fmla="*/ 21600 f8 1"/>
              <a:gd name="f13" fmla="*/ 21600 f9 1"/>
              <a:gd name="f14" fmla="*/ 0 f9 1"/>
              <a:gd name="f15" fmla="*/ 515880 f8 1"/>
              <a:gd name="f16" fmla="*/ f10 1 f2"/>
              <a:gd name="f17" fmla="*/ 1031759 f8 1"/>
              <a:gd name="f18" fmla="*/ 148320 f9 1"/>
              <a:gd name="f19" fmla="*/ 296640 f9 1"/>
              <a:gd name="f20" fmla="+- f16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15" y="f14"/>
              </a:cxn>
              <a:cxn ang="f20">
                <a:pos x="f17" y="f18"/>
              </a:cxn>
              <a:cxn ang="f20">
                <a:pos x="f15" y="f19"/>
              </a:cxn>
              <a:cxn ang="f20">
                <a:pos x="f11" y="f18"/>
              </a:cxn>
            </a:cxnLst>
            <a:rect l="f11" t="f14" r="f12" b="f13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873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5A9FB" mc:Ignorable=""/>
                </a:solidFill>
                <a:latin typeface="Arial" pitchFamily="34"/>
                <a:ea typeface="Lucida Sans Unicode" pitchFamily="34"/>
                <a:cs typeface="Lucida Sans Unicode" pitchFamily="34"/>
              </a:rPr>
              <a:t>R2.2, R2.3</a:t>
            </a:r>
          </a:p>
        </p:txBody>
      </p:sp>
      <p:sp>
        <p:nvSpPr>
          <p:cNvPr id="24" name="Freeform 23"/>
          <p:cNvSpPr/>
          <p:nvPr/>
        </p:nvSpPr>
        <p:spPr>
          <a:xfrm>
            <a:off x="6121440" y="2481120"/>
            <a:ext cx="1349280" cy="10573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0 f8 1"/>
              <a:gd name="f12" fmla="*/ 21600 f8 1"/>
              <a:gd name="f13" fmla="*/ 21600 f9 1"/>
              <a:gd name="f14" fmla="*/ 0 f9 1"/>
              <a:gd name="f15" fmla="*/ 674640 f8 1"/>
              <a:gd name="f16" fmla="*/ f10 1 f2"/>
              <a:gd name="f17" fmla="*/ 1349280 f8 1"/>
              <a:gd name="f18" fmla="*/ 406440 f9 1"/>
              <a:gd name="f19" fmla="*/ 812880 f9 1"/>
              <a:gd name="f20" fmla="+- f16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15" y="f14"/>
              </a:cxn>
              <a:cxn ang="f20">
                <a:pos x="f17" y="f18"/>
              </a:cxn>
              <a:cxn ang="f20">
                <a:pos x="f15" y="f19"/>
              </a:cxn>
              <a:cxn ang="f20">
                <a:pos x="f11" y="f18"/>
              </a:cxn>
            </a:cxnLst>
            <a:rect l="f11" t="f14" r="f12" b="f13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873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Lucida Sans Unicode" pitchFamily="34"/>
                <a:cs typeface="Lucida Sans Unicode" pitchFamily="34"/>
              </a:rPr>
              <a:t>Adhoc Reporting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873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Lucida Sans Unicode" pitchFamily="34"/>
                <a:cs typeface="Lucida Sans Unicode" pitchFamily="34"/>
              </a:rPr>
              <a:t>Custom Editor</a:t>
            </a:r>
          </a:p>
        </p:txBody>
      </p:sp>
      <p:sp>
        <p:nvSpPr>
          <p:cNvPr id="25" name="Freeform 24"/>
          <p:cNvSpPr/>
          <p:nvPr/>
        </p:nvSpPr>
        <p:spPr>
          <a:xfrm>
            <a:off x="6283440" y="1905120"/>
            <a:ext cx="1031759" cy="3074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0 f8 1"/>
              <a:gd name="f12" fmla="*/ 21600 f8 1"/>
              <a:gd name="f13" fmla="*/ 21600 f9 1"/>
              <a:gd name="f14" fmla="*/ 0 f9 1"/>
              <a:gd name="f15" fmla="*/ 515880 f8 1"/>
              <a:gd name="f16" fmla="*/ f10 1 f2"/>
              <a:gd name="f17" fmla="*/ 1031759 f8 1"/>
              <a:gd name="f18" fmla="*/ 148320 f9 1"/>
              <a:gd name="f19" fmla="*/ 296640 f9 1"/>
              <a:gd name="f20" fmla="+- f16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15" y="f14"/>
              </a:cxn>
              <a:cxn ang="f20">
                <a:pos x="f17" y="f18"/>
              </a:cxn>
              <a:cxn ang="f20">
                <a:pos x="f15" y="f19"/>
              </a:cxn>
              <a:cxn ang="f20">
                <a:pos x="f11" y="f18"/>
              </a:cxn>
            </a:cxnLst>
            <a:rect l="f11" t="f14" r="f12" b="f13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873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5A9FB" mc:Ignorable=""/>
                </a:solidFill>
                <a:latin typeface="Arial" pitchFamily="34"/>
                <a:ea typeface="Lucida Sans Unicode" pitchFamily="34"/>
                <a:cs typeface="Lucida Sans Unicode" pitchFamily="34"/>
              </a:rPr>
              <a:t>R2.4</a:t>
            </a:r>
          </a:p>
        </p:txBody>
      </p:sp>
      <p:sp>
        <p:nvSpPr>
          <p:cNvPr id="26" name="Freeform 25"/>
          <p:cNvSpPr/>
          <p:nvPr/>
        </p:nvSpPr>
        <p:spPr>
          <a:xfrm>
            <a:off x="7405560" y="1768320"/>
            <a:ext cx="1509839" cy="52019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0 f8 1"/>
              <a:gd name="f12" fmla="*/ 21600 f8 1"/>
              <a:gd name="f13" fmla="*/ 21600 f9 1"/>
              <a:gd name="f14" fmla="*/ 0 f9 1"/>
              <a:gd name="f15" fmla="*/ 754920 f8 1"/>
              <a:gd name="f16" fmla="*/ f10 1 f2"/>
              <a:gd name="f17" fmla="*/ 1509839 f8 1"/>
              <a:gd name="f18" fmla="*/ 148320 f9 1"/>
              <a:gd name="f19" fmla="*/ 296640 f9 1"/>
              <a:gd name="f20" fmla="+- f16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15" y="f14"/>
              </a:cxn>
              <a:cxn ang="f20">
                <a:pos x="f17" y="f18"/>
              </a:cxn>
              <a:cxn ang="f20">
                <a:pos x="f15" y="f19"/>
              </a:cxn>
              <a:cxn ang="f20">
                <a:pos x="f11" y="f18"/>
              </a:cxn>
            </a:cxnLst>
            <a:rect l="f11" t="f14" r="f12" b="f13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873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i="0" u="none" strike="noStrike" baseline="0" dirty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5A9FB" mc:Ignorable=""/>
                </a:solidFill>
                <a:latin typeface="Arial" pitchFamily="34"/>
                <a:ea typeface="Lucida Sans Unicode" pitchFamily="34"/>
                <a:cs typeface="Lucida Sans Unicode" pitchFamily="34"/>
              </a:rPr>
              <a:t>R3.0 </a:t>
            </a:r>
            <a:r>
              <a:rPr lang="en-US" sz="1400" b="1" i="0" u="none" strike="noStrike" baseline="0" dirty="0" smtClean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5A9FB" mc:Ignorable=""/>
                </a:solidFill>
                <a:latin typeface="Arial" pitchFamily="34"/>
                <a:ea typeface="Lucida Sans Unicode" pitchFamily="34"/>
                <a:cs typeface="Lucida Sans Unicode" pitchFamily="34"/>
              </a:rPr>
              <a:t>Beta release</a:t>
            </a:r>
            <a:endParaRPr lang="en-US" sz="1400" b="1" i="0" u="none" strike="noStrike" baseline="0" dirty="0">
              <a:ln>
                <a:noFill/>
              </a:ln>
              <a:solidFill>
                <a:srgbClr xmlns:mc="http://schemas.openxmlformats.org/markup-compatibility/2006" xmlns:a14="http://schemas.microsoft.com/office/drawing/2010/main" val="05A9FB" mc:Ignorable=""/>
              </a:solidFill>
              <a:latin typeface="Arial" pitchFamily="34"/>
              <a:ea typeface="Lucida Sans Unicode" pitchFamily="34"/>
              <a:cs typeface="Lucida Sans Unicode" pitchFamily="34"/>
            </a:endParaRPr>
          </a:p>
        </p:txBody>
      </p:sp>
      <p:grpSp>
        <p:nvGrpSpPr>
          <p:cNvPr id="27" name="Group 27"/>
          <p:cNvGrpSpPr/>
          <p:nvPr/>
        </p:nvGrpSpPr>
        <p:grpSpPr>
          <a:xfrm>
            <a:off x="361799" y="4756680"/>
            <a:ext cx="8077320" cy="741240"/>
            <a:chOff x="361799" y="4756680"/>
            <a:chExt cx="8077320" cy="741240"/>
          </a:xfrm>
        </p:grpSpPr>
        <p:sp>
          <p:nvSpPr>
            <p:cNvPr id="28" name="Text Box 12"/>
            <p:cNvSpPr/>
            <p:nvPr/>
          </p:nvSpPr>
          <p:spPr>
            <a:xfrm>
              <a:off x="361799" y="4756680"/>
              <a:ext cx="8077320" cy="58068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600"/>
                <a:gd name="f7" fmla="+- 0 0 0"/>
                <a:gd name="f8" fmla="*/ f3 1 21600"/>
                <a:gd name="f9" fmla="*/ f4 1 21600"/>
                <a:gd name="f10" fmla="*/ f7 f0 1"/>
                <a:gd name="f11" fmla="*/ 0 f8 1"/>
                <a:gd name="f12" fmla="*/ 21600 f8 1"/>
                <a:gd name="f13" fmla="*/ 21600 f9 1"/>
                <a:gd name="f14" fmla="*/ 0 f9 1"/>
                <a:gd name="f15" fmla="*/ 4038660 f8 1"/>
                <a:gd name="f16" fmla="*/ f10 1 f2"/>
                <a:gd name="f17" fmla="*/ 8077320 f8 1"/>
                <a:gd name="f18" fmla="*/ 280260 f9 1"/>
                <a:gd name="f19" fmla="*/ 560520 f9 1"/>
                <a:gd name="f20" fmla="+- f16 0 f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">
                  <a:pos x="f15" y="f14"/>
                </a:cxn>
                <a:cxn ang="f20">
                  <a:pos x="f17" y="f18"/>
                </a:cxn>
                <a:cxn ang="f20">
                  <a:pos x="f15" y="f19"/>
                </a:cxn>
                <a:cxn ang="f20">
                  <a:pos x="f11" y="f18"/>
                </a:cxn>
              </a:cxnLst>
              <a:rect l="f11" t="f14" r="f12" b="f13"/>
              <a:pathLst>
                <a:path w="21600" h="21600">
                  <a:moveTo>
                    <a:pt x="f5" y="f5"/>
                  </a:moveTo>
                  <a:lnTo>
                    <a:pt x="f6" y="f5"/>
                  </a:lnTo>
                  <a:lnTo>
                    <a:pt x="f6" y="f6"/>
                  </a:lnTo>
                  <a:lnTo>
                    <a:pt x="f5" y="f6"/>
                  </a:lnTo>
                  <a:lnTo>
                    <a:pt x="f5" y="f5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57200" algn="l"/>
                  <a:tab pos="914400" algn="l"/>
                  <a:tab pos="1371599" algn="l"/>
                  <a:tab pos="1828800" algn="l"/>
                  <a:tab pos="2286000" algn="l"/>
                  <a:tab pos="2743199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399" algn="l"/>
                  <a:tab pos="5943600" algn="l"/>
                  <a:tab pos="6400799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US" sz="1600" b="1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292929" mc:Ignorable=""/>
                </a:solidFill>
                <a:latin typeface="Arial" pitchFamily="34"/>
                <a:ea typeface="Lucida Sans Unicode" pitchFamily="34"/>
                <a:cs typeface="Lucida Sans Unicode" pitchFamily="34"/>
              </a:endParaRPr>
            </a:p>
            <a:p>
              <a:pPr marL="0" marR="0" lvl="1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xmlns:mc="http://schemas.openxmlformats.org/markup-compatibility/2006" xmlns:a14="http://schemas.microsoft.com/office/drawing/2010/main" val="3399FF" mc:Ignorable=""/>
                </a:buClr>
                <a:buSzPct val="100000"/>
                <a:buFont typeface="Arial" pitchFamily="34"/>
                <a:buChar char="•"/>
                <a:tabLst>
                  <a:tab pos="0" algn="l"/>
                  <a:tab pos="457200" algn="l"/>
                  <a:tab pos="914400" algn="l"/>
                  <a:tab pos="1371599" algn="l"/>
                  <a:tab pos="1828800" algn="l"/>
                  <a:tab pos="2286000" algn="l"/>
                  <a:tab pos="2743199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399" algn="l"/>
                  <a:tab pos="5943600" algn="l"/>
                  <a:tab pos="6400799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 b="1" i="0" u="none" strike="noStrike" baseline="0">
                  <a:ln>
                    <a:noFill/>
                  </a:ln>
                  <a:solidFill>
                    <a:srgbClr xmlns:mc="http://schemas.openxmlformats.org/markup-compatibility/2006" xmlns:a14="http://schemas.microsoft.com/office/drawing/2010/main" val="292929" mc:Ignorable=""/>
                  </a:solidFill>
                  <a:latin typeface="Arial" pitchFamily="34"/>
                  <a:ea typeface="Lucida Sans Unicode" pitchFamily="34"/>
                  <a:cs typeface="Lucida Sans Unicode" pitchFamily="34"/>
                </a:rPr>
                <a:t>       Latest version - </a:t>
              </a:r>
              <a:r>
                <a:rPr lang="en-US" sz="1600" b="1" i="0" u="none" strike="noStrike" baseline="0">
                  <a:ln>
                    <a:noFill/>
                  </a:ln>
                  <a:solidFill>
                    <a:srgbClr xmlns:mc="http://schemas.openxmlformats.org/markup-compatibility/2006" xmlns:a14="http://schemas.microsoft.com/office/drawing/2010/main" val="05A9FB" mc:Ignorable=""/>
                  </a:solidFill>
                  <a:latin typeface="Arial" pitchFamily="34"/>
                  <a:ea typeface="Lucida Sans Unicode" pitchFamily="34"/>
                  <a:cs typeface="Lucida Sans Unicode" pitchFamily="34"/>
                </a:rPr>
                <a:t>3.0</a:t>
              </a:r>
            </a:p>
          </p:txBody>
        </p:sp>
        <p:sp>
          <p:nvSpPr>
            <p:cNvPr id="29" name="Freeform 29"/>
            <p:cNvSpPr/>
            <p:nvPr/>
          </p:nvSpPr>
          <p:spPr>
            <a:xfrm>
              <a:off x="1360080" y="4918320"/>
              <a:ext cx="180720" cy="5796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600"/>
                <a:gd name="f7" fmla="+- 0 0 0"/>
                <a:gd name="f8" fmla="*/ f3 1 21600"/>
                <a:gd name="f9" fmla="*/ f4 1 21600"/>
                <a:gd name="f10" fmla="*/ f7 f0 1"/>
                <a:gd name="f11" fmla="*/ 0 f8 1"/>
                <a:gd name="f12" fmla="*/ 21600 f8 1"/>
                <a:gd name="f13" fmla="*/ 21600 f9 1"/>
                <a:gd name="f14" fmla="*/ 0 f9 1"/>
                <a:gd name="f15" fmla="*/ 192420 f8 1"/>
                <a:gd name="f16" fmla="*/ f10 1 f2"/>
                <a:gd name="f17" fmla="*/ 384840 f8 1"/>
                <a:gd name="f18" fmla="*/ 272700 f9 1"/>
                <a:gd name="f19" fmla="*/ 545400 f9 1"/>
                <a:gd name="f20" fmla="+- f16 0 f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">
                  <a:pos x="f15" y="f14"/>
                </a:cxn>
                <a:cxn ang="f20">
                  <a:pos x="f17" y="f18"/>
                </a:cxn>
                <a:cxn ang="f20">
                  <a:pos x="f15" y="f19"/>
                </a:cxn>
                <a:cxn ang="f20">
                  <a:pos x="f11" y="f18"/>
                </a:cxn>
              </a:cxnLst>
              <a:rect l="f11" t="f14" r="f12" b="f13"/>
              <a:pathLst>
                <a:path w="21600" h="21600">
                  <a:moveTo>
                    <a:pt x="f5" y="f5"/>
                  </a:moveTo>
                  <a:lnTo>
                    <a:pt x="f6" y="f5"/>
                  </a:lnTo>
                  <a:lnTo>
                    <a:pt x="f6" y="f6"/>
                  </a:lnTo>
                  <a:lnTo>
                    <a:pt x="f5" y="f6"/>
                  </a:lnTo>
                  <a:lnTo>
                    <a:pt x="f5" y="f5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sp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57200" algn="l"/>
                  <a:tab pos="914400" algn="l"/>
                  <a:tab pos="1371599" algn="l"/>
                  <a:tab pos="1828800" algn="l"/>
                  <a:tab pos="2286000" algn="l"/>
                  <a:tab pos="2743199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399" algn="l"/>
                  <a:tab pos="5943600" algn="l"/>
                  <a:tab pos="6400799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US" sz="1200" b="0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Calibri" pitchFamily="34"/>
                <a:ea typeface="MS Gothic" pitchFamily="49"/>
                <a:cs typeface="MS Gothic" pitchFamily="49"/>
              </a:endParaRPr>
            </a:p>
          </p:txBody>
        </p:sp>
      </p:grpSp>
      <p:sp>
        <p:nvSpPr>
          <p:cNvPr id="30" name="Straight Connector 30"/>
          <p:cNvSpPr/>
          <p:nvPr/>
        </p:nvSpPr>
        <p:spPr>
          <a:xfrm>
            <a:off x="6200640" y="1314360"/>
            <a:ext cx="0" cy="2975040"/>
          </a:xfrm>
          <a:prstGeom prst="line">
            <a:avLst/>
          </a:prstGeom>
          <a:noFill/>
          <a:ln w="9360">
            <a:solidFill>
              <a:srgbClr xmlns:mc="http://schemas.openxmlformats.org/markup-compatibility/2006" xmlns:a14="http://schemas.microsoft.com/office/drawing/2010/main" val="000000" mc:Ignorable="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200" b="0" i="0" u="none" strike="noStrike" baseline="0">
              <a:ln>
                <a:noFill/>
              </a:ln>
              <a:solidFill>
                <a:srgbClr xmlns:mc="http://schemas.openxmlformats.org/markup-compatibility/2006" xmlns:a14="http://schemas.microsoft.com/office/drawing/2010/main" val="000000" mc:Ignorable=""/>
              </a:solidFill>
              <a:latin typeface="Calibri" pitchFamily="34"/>
              <a:ea typeface="MS Gothic" pitchFamily="49"/>
              <a:cs typeface="MS Gothic" pitchFamily="49"/>
            </a:endParaRPr>
          </a:p>
        </p:txBody>
      </p:sp>
      <p:sp>
        <p:nvSpPr>
          <p:cNvPr id="31" name="Freeform 31"/>
          <p:cNvSpPr/>
          <p:nvPr/>
        </p:nvSpPr>
        <p:spPr>
          <a:xfrm>
            <a:off x="7259760" y="1374839"/>
            <a:ext cx="1466640" cy="3074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0 f8 1"/>
              <a:gd name="f12" fmla="*/ 21600 f8 1"/>
              <a:gd name="f13" fmla="*/ 21600 f9 1"/>
              <a:gd name="f14" fmla="*/ 0 f9 1"/>
              <a:gd name="f15" fmla="*/ 733320 f8 1"/>
              <a:gd name="f16" fmla="*/ f10 1 f2"/>
              <a:gd name="f17" fmla="*/ 1466640 f8 1"/>
              <a:gd name="f18" fmla="*/ 148320 f9 1"/>
              <a:gd name="f19" fmla="*/ 296640 f9 1"/>
              <a:gd name="f20" fmla="+- f16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15" y="f14"/>
              </a:cxn>
              <a:cxn ang="f20">
                <a:pos x="f17" y="f18"/>
              </a:cxn>
              <a:cxn ang="f20">
                <a:pos x="f15" y="f19"/>
              </a:cxn>
              <a:cxn ang="f20">
                <a:pos x="f11" y="f18"/>
              </a:cxn>
            </a:cxnLst>
            <a:rect l="f11" t="f14" r="f12" b="f13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873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Lucida Sans Unicode" pitchFamily="34"/>
                <a:cs typeface="Lucida Sans Unicode" pitchFamily="34"/>
              </a:rPr>
              <a:t>2009 Q1</a:t>
            </a:r>
          </a:p>
        </p:txBody>
      </p:sp>
      <p:sp>
        <p:nvSpPr>
          <p:cNvPr id="32" name="Freeform 32"/>
          <p:cNvSpPr/>
          <p:nvPr/>
        </p:nvSpPr>
        <p:spPr>
          <a:xfrm>
            <a:off x="7369200" y="2473200"/>
            <a:ext cx="1724040" cy="213156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0 f8 1"/>
              <a:gd name="f12" fmla="*/ 21600 f8 1"/>
              <a:gd name="f13" fmla="*/ 21600 f9 1"/>
              <a:gd name="f14" fmla="*/ 0 f9 1"/>
              <a:gd name="f15" fmla="*/ 862020 f8 1"/>
              <a:gd name="f16" fmla="*/ f10 1 f2"/>
              <a:gd name="f17" fmla="*/ 1724040 f8 1"/>
              <a:gd name="f18" fmla="*/ 1024020 f9 1"/>
              <a:gd name="f19" fmla="*/ 2048040 f9 1"/>
              <a:gd name="f20" fmla="+- f16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15" y="f14"/>
              </a:cxn>
              <a:cxn ang="f20">
                <a:pos x="f17" y="f18"/>
              </a:cxn>
              <a:cxn ang="f20">
                <a:pos x="f15" y="f19"/>
              </a:cxn>
              <a:cxn ang="f20">
                <a:pos x="f11" y="f18"/>
              </a:cxn>
            </a:cxnLst>
            <a:rect l="f11" t="f14" r="f12" b="f13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873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Lucida Sans Unicode" pitchFamily="34"/>
                <a:cs typeface="Lucida Sans Unicode" pitchFamily="34"/>
              </a:rPr>
              <a:t>Platform As A Service (PaaS)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873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Lucida Sans Unicode" pitchFamily="34"/>
                <a:cs typeface="Lucida Sans Unicode" pitchFamily="34"/>
              </a:rPr>
              <a:t>Browser based development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873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Lucida Sans Unicode" pitchFamily="34"/>
                <a:cs typeface="Lucida Sans Unicode" pitchFamily="34"/>
              </a:rPr>
              <a:t>Support for </a:t>
            </a:r>
            <a:br>
              <a:rPr lang="en-US" sz="1400" b="1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Lucida Sans Unicode" pitchFamily="34"/>
                <a:cs typeface="Lucida Sans Unicode" pitchFamily="34"/>
              </a:rPr>
            </a:br>
            <a:r>
              <a:rPr lang="en-US" sz="1400" b="1" i="0" u="none" strike="noStrike" baseline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/>
                <a:ea typeface="Lucida Sans Unicode" pitchFamily="34"/>
                <a:cs typeface="Lucida Sans Unicode" pitchFamily="34"/>
              </a:rPr>
              <a:t>Cloud Datastore (BigTable)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873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 b="1" i="0" u="none" strike="noStrike" baseline="0">
              <a:ln>
                <a:noFill/>
              </a:ln>
              <a:solidFill>
                <a:srgbClr xmlns:mc="http://schemas.openxmlformats.org/markup-compatibility/2006" xmlns:a14="http://schemas.microsoft.com/office/drawing/2010/main" val="000000" mc:Ignorable=""/>
              </a:solidFill>
              <a:latin typeface="Arial" pitchFamily="34"/>
              <a:ea typeface="Lucida Sans Unicode" pitchFamily="34"/>
              <a:cs typeface="Lucida Sans Unicode" pitchFamily="34"/>
            </a:endParaRPr>
          </a:p>
        </p:txBody>
      </p:sp>
      <p:sp>
        <p:nvSpPr>
          <p:cNvPr id="33" name="Rectangle 2"/>
          <p:cNvSpPr/>
          <p:nvPr/>
        </p:nvSpPr>
        <p:spPr>
          <a:xfrm>
            <a:off x="200160" y="0"/>
            <a:ext cx="8229600" cy="1143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0 f8 1"/>
              <a:gd name="f12" fmla="*/ 21600 f8 1"/>
              <a:gd name="f13" fmla="*/ 21600 f9 1"/>
              <a:gd name="f14" fmla="*/ 0 f9 1"/>
              <a:gd name="f15" fmla="*/ 4114800 f8 1"/>
              <a:gd name="f16" fmla="*/ f10 1 f2"/>
              <a:gd name="f17" fmla="*/ 8229600 f8 1"/>
              <a:gd name="f18" fmla="*/ 571500 f9 1"/>
              <a:gd name="f19" fmla="*/ 1143000 f9 1"/>
              <a:gd name="f20" fmla="+- f16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15" y="f14"/>
              </a:cxn>
              <a:cxn ang="f20">
                <a:pos x="f17" y="f18"/>
              </a:cxn>
              <a:cxn ang="f20">
                <a:pos x="f15" y="f19"/>
              </a:cxn>
              <a:cxn ang="f20">
                <a:pos x="f11" y="f18"/>
              </a:cxn>
            </a:cxnLst>
            <a:rect l="f11" t="f14" r="f12" b="f13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 dirty="0" smtClean="0">
                <a:solidFill>
                  <a:srgbClr xmlns:mc="http://schemas.openxmlformats.org/markup-compatibility/2006" xmlns:a14="http://schemas.microsoft.com/office/drawing/2010/main" val="003399" mc:Ignorable=""/>
                </a:solidFill>
                <a:latin typeface="Arial" pitchFamily="34"/>
                <a:ea typeface="Lucida Sans Unicode" pitchFamily="34"/>
                <a:cs typeface="Lucida Sans Unicode" pitchFamily="34"/>
              </a:rPr>
              <a:t>Rugged, time tested platform</a:t>
            </a:r>
            <a:endParaRPr lang="en-US" sz="2400" b="1" i="0" u="none" strike="noStrike" baseline="0" dirty="0">
              <a:ln>
                <a:noFill/>
              </a:ln>
              <a:solidFill>
                <a:srgbClr xmlns:mc="http://schemas.openxmlformats.org/markup-compatibility/2006" xmlns:a14="http://schemas.microsoft.com/office/drawing/2010/main" val="003399" mc:Ignorable=""/>
              </a:solidFill>
              <a:latin typeface="Arial" pitchFamily="34"/>
              <a:ea typeface="Lucida Sans Unicode" pitchFamily="34"/>
              <a:cs typeface="Lucida Sans Unicode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ubtitle 1"/>
          <p:cNvSpPr txBox="1">
            <a:spLocks/>
          </p:cNvSpPr>
          <p:nvPr/>
        </p:nvSpPr>
        <p:spPr bwMode="auto">
          <a:xfrm>
            <a:off x="609600" y="1219200"/>
            <a:ext cx="8153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36512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36512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36512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36512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36512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ts val="600"/>
              </a:spcAft>
              <a:buClr>
                <a:srgbClr xmlns:mc="http://schemas.openxmlformats.org/markup-compatibility/2006" xmlns:a14="http://schemas.microsoft.com/office/drawing/2010/main" val="0070C0" mc:Ignorable=""/>
              </a:buClr>
              <a:buSzPct val="106000"/>
            </a:pPr>
            <a:r>
              <a:rPr lang="en-US" sz="2000" dirty="0" smtClean="0">
                <a:solidFill>
                  <a:srgbClr xmlns:mc="http://schemas.openxmlformats.org/markup-compatibility/2006" xmlns:a14="http://schemas.microsoft.com/office/drawing/2010/main" val="00B0F0" mc:Ignorable=""/>
                </a:solidFill>
                <a:latin typeface="Calibri" pitchFamily="34" charset="0"/>
              </a:rPr>
              <a:t>Step 1  :              Elaborate Requirements</a:t>
            </a:r>
          </a:p>
          <a:p>
            <a:pPr eaLnBrk="1" fontAlgn="base" hangingPunct="1">
              <a:spcBef>
                <a:spcPct val="20000"/>
              </a:spcBef>
              <a:spcAft>
                <a:spcPts val="600"/>
              </a:spcAft>
              <a:buClr>
                <a:srgbClr xmlns:mc="http://schemas.openxmlformats.org/markup-compatibility/2006" xmlns:a14="http://schemas.microsoft.com/office/drawing/2010/main" val="0070C0" mc:Ignorable=""/>
              </a:buClr>
              <a:buSzPct val="106000"/>
            </a:pPr>
            <a:endParaRPr lang="en-US" sz="2000" dirty="0" smtClean="0">
              <a:solidFill>
                <a:srgbClr xmlns:mc="http://schemas.openxmlformats.org/markup-compatibility/2006" xmlns:a14="http://schemas.microsoft.com/office/drawing/2010/main" val="00B0F0" mc:Ignorable="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20000"/>
              </a:spcBef>
              <a:spcAft>
                <a:spcPts val="600"/>
              </a:spcAft>
              <a:buClr>
                <a:srgbClr xmlns:mc="http://schemas.openxmlformats.org/markup-compatibility/2006" xmlns:a14="http://schemas.microsoft.com/office/drawing/2010/main" val="0070C0" mc:Ignorable=""/>
              </a:buClr>
              <a:buSzPct val="106000"/>
            </a:pPr>
            <a:r>
              <a:rPr lang="en-US" sz="2000" dirty="0" smtClean="0">
                <a:solidFill>
                  <a:srgbClr xmlns:mc="http://schemas.openxmlformats.org/markup-compatibility/2006" xmlns:a14="http://schemas.microsoft.com/office/drawing/2010/main" val="00B0F0" mc:Ignorable=""/>
                </a:solidFill>
                <a:latin typeface="Calibri" pitchFamily="34" charset="0"/>
              </a:rPr>
              <a:t>Step 2  :               Prepare Data Modeling</a:t>
            </a:r>
          </a:p>
          <a:p>
            <a:pPr eaLnBrk="1" fontAlgn="base" hangingPunct="1">
              <a:spcBef>
                <a:spcPct val="20000"/>
              </a:spcBef>
              <a:spcAft>
                <a:spcPts val="600"/>
              </a:spcAft>
              <a:buClr>
                <a:srgbClr xmlns:mc="http://schemas.openxmlformats.org/markup-compatibility/2006" xmlns:a14="http://schemas.microsoft.com/office/drawing/2010/main" val="0070C0" mc:Ignorable=""/>
              </a:buClr>
              <a:buSzPct val="106000"/>
            </a:pPr>
            <a:endParaRPr lang="en-US" sz="2000" dirty="0" smtClean="0">
              <a:solidFill>
                <a:srgbClr xmlns:mc="http://schemas.openxmlformats.org/markup-compatibility/2006" xmlns:a14="http://schemas.microsoft.com/office/drawing/2010/main" val="00B0F0" mc:Ignorable="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20000"/>
              </a:spcBef>
              <a:spcAft>
                <a:spcPts val="600"/>
              </a:spcAft>
              <a:buClr>
                <a:srgbClr xmlns:mc="http://schemas.openxmlformats.org/markup-compatibility/2006" xmlns:a14="http://schemas.microsoft.com/office/drawing/2010/main" val="0070C0" mc:Ignorable=""/>
              </a:buClr>
              <a:buSzPct val="106000"/>
            </a:pPr>
            <a:r>
              <a:rPr lang="en-US" sz="2000" dirty="0" smtClean="0">
                <a:solidFill>
                  <a:srgbClr xmlns:mc="http://schemas.openxmlformats.org/markup-compatibility/2006" xmlns:a14="http://schemas.microsoft.com/office/drawing/2010/main" val="00B0F0" mc:Ignorable=""/>
                </a:solidFill>
                <a:latin typeface="Calibri" pitchFamily="34" charset="0"/>
              </a:rPr>
              <a:t>Step 3  :   Design Models, Forms &amp; Process flow in                                    Studio</a:t>
            </a:r>
            <a:endParaRPr lang="en-US" sz="2000" dirty="0" smtClean="0">
              <a:solidFill>
                <a:srgbClr xmlns:mc="http://schemas.openxmlformats.org/markup-compatibility/2006" xmlns:a14="http://schemas.microsoft.com/office/drawing/2010/main" val="F96327" mc:Ignorable="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20000"/>
              </a:spcBef>
              <a:spcAft>
                <a:spcPts val="600"/>
              </a:spcAft>
              <a:buClr>
                <a:srgbClr xmlns:mc="http://schemas.openxmlformats.org/markup-compatibility/2006" xmlns:a14="http://schemas.microsoft.com/office/drawing/2010/main" val="0070C0" mc:Ignorable=""/>
              </a:buClr>
              <a:buSzPct val="106000"/>
            </a:pPr>
            <a:endParaRPr lang="en-US" sz="2000" dirty="0" smtClean="0">
              <a:solidFill>
                <a:srgbClr xmlns:mc="http://schemas.openxmlformats.org/markup-compatibility/2006" xmlns:a14="http://schemas.microsoft.com/office/drawing/2010/main" val="00B0F0" mc:Ignorable="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20000"/>
              </a:spcBef>
              <a:spcAft>
                <a:spcPts val="600"/>
              </a:spcAft>
              <a:buClr>
                <a:srgbClr xmlns:mc="http://schemas.openxmlformats.org/markup-compatibility/2006" xmlns:a14="http://schemas.microsoft.com/office/drawing/2010/main" val="0070C0" mc:Ignorable=""/>
              </a:buClr>
              <a:buSzPct val="106000"/>
            </a:pPr>
            <a:r>
              <a:rPr lang="en-US" sz="2000" dirty="0" smtClean="0">
                <a:solidFill>
                  <a:srgbClr xmlns:mc="http://schemas.openxmlformats.org/markup-compatibility/2006" xmlns:a14="http://schemas.microsoft.com/office/drawing/2010/main" val="00B0F0" mc:Ignorable=""/>
                </a:solidFill>
                <a:latin typeface="Calibri" pitchFamily="34" charset="0"/>
              </a:rPr>
              <a:t>Step 4  :   Deploy the app on GAE</a:t>
            </a:r>
            <a:endParaRPr lang="en-US" sz="2000" dirty="0" smtClean="0">
              <a:solidFill>
                <a:srgbClr xmlns:mc="http://schemas.openxmlformats.org/markup-compatibility/2006" xmlns:a14="http://schemas.microsoft.com/office/drawing/2010/main" val="F57E1B" mc:Ignorable="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20000"/>
              </a:spcBef>
              <a:spcAft>
                <a:spcPts val="600"/>
              </a:spcAft>
              <a:buClr>
                <a:srgbClr xmlns:mc="http://schemas.openxmlformats.org/markup-compatibility/2006" xmlns:a14="http://schemas.microsoft.com/office/drawing/2010/main" val="0070C0" mc:Ignorable=""/>
              </a:buClr>
              <a:buSzPct val="106000"/>
            </a:pPr>
            <a:endParaRPr lang="en-US" sz="2000" dirty="0" smtClean="0">
              <a:solidFill>
                <a:srgbClr xmlns:mc="http://schemas.openxmlformats.org/markup-compatibility/2006" xmlns:a14="http://schemas.microsoft.com/office/drawing/2010/main" val="00B0F0" mc:Ignorable="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20000"/>
              </a:spcBef>
              <a:spcAft>
                <a:spcPts val="600"/>
              </a:spcAft>
              <a:buClr>
                <a:srgbClr xmlns:mc="http://schemas.openxmlformats.org/markup-compatibility/2006" xmlns:a14="http://schemas.microsoft.com/office/drawing/2010/main" val="0070C0" mc:Ignorable=""/>
              </a:buClr>
              <a:buSzPct val="106000"/>
            </a:pPr>
            <a:r>
              <a:rPr lang="en-US" sz="2000" dirty="0" smtClean="0">
                <a:solidFill>
                  <a:srgbClr xmlns:mc="http://schemas.openxmlformats.org/markup-compatibility/2006" xmlns:a14="http://schemas.microsoft.com/office/drawing/2010/main" val="00B0F0" mc:Ignorable=""/>
                </a:solidFill>
                <a:latin typeface="Calibri" pitchFamily="34" charset="0"/>
              </a:rPr>
              <a:t>Step 5  :   </a:t>
            </a:r>
            <a:r>
              <a:rPr lang="en-US" sz="2000" dirty="0" smtClean="0">
                <a:solidFill>
                  <a:srgbClr xmlns:mc="http://schemas.openxmlformats.org/markup-compatibility/2006" xmlns:a14="http://schemas.microsoft.com/office/drawing/2010/main" val="F96327" mc:Ignorable=""/>
                </a:solidFill>
                <a:latin typeface="Calibri" pitchFamily="34" charset="0"/>
              </a:rPr>
              <a:t>Get ready to test your application on cloud</a:t>
            </a:r>
          </a:p>
          <a:p>
            <a:pPr eaLnBrk="1" fontAlgn="base" hangingPunct="1">
              <a:spcBef>
                <a:spcPct val="20000"/>
              </a:spcBef>
              <a:spcAft>
                <a:spcPts val="600"/>
              </a:spcAft>
              <a:buClr>
                <a:srgbClr xmlns:mc="http://schemas.openxmlformats.org/markup-compatibility/2006" xmlns:a14="http://schemas.microsoft.com/office/drawing/2010/main" val="0070C0" mc:Ignorable=""/>
              </a:buClr>
              <a:buSzPct val="106000"/>
            </a:pPr>
            <a:endParaRPr lang="en-US" sz="2000" dirty="0" smtClean="0">
              <a:solidFill>
                <a:srgbClr xmlns:mc="http://schemas.openxmlformats.org/markup-compatibility/2006" xmlns:a14="http://schemas.microsoft.com/office/drawing/2010/main" val="00B0F0" mc:Ignorable="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20000"/>
              </a:spcBef>
              <a:spcAft>
                <a:spcPts val="600"/>
              </a:spcAft>
              <a:buClr>
                <a:srgbClr xmlns:mc="http://schemas.openxmlformats.org/markup-compatibility/2006" xmlns:a14="http://schemas.microsoft.com/office/drawing/2010/main" val="0070C0" mc:Ignorable=""/>
              </a:buClr>
              <a:buSzPct val="106000"/>
            </a:pPr>
            <a:endParaRPr lang="en-US" sz="2000" dirty="0" smtClean="0">
              <a:solidFill>
                <a:srgbClr xmlns:mc="http://schemas.openxmlformats.org/markup-compatibility/2006" xmlns:a14="http://schemas.microsoft.com/office/drawing/2010/main" val="00B0F0" mc:Ignorable="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0070C0" mc:Ignorable=""/>
              </a:buClr>
              <a:buFont typeface="Calibri" pitchFamily="34" charset="0"/>
              <a:buChar char="•"/>
            </a:pPr>
            <a:endParaRPr lang="en-US" sz="2000" dirty="0" smtClean="0">
              <a:solidFill>
                <a:srgbClr xmlns:mc="http://schemas.openxmlformats.org/markup-compatibility/2006" xmlns:a14="http://schemas.microsoft.com/office/drawing/2010/main" val="00B0F0" mc:Ignorable=""/>
              </a:solidFill>
              <a:latin typeface="Calibri" pitchFamily="34" charset="0"/>
            </a:endParaRPr>
          </a:p>
        </p:txBody>
      </p:sp>
      <p:sp>
        <p:nvSpPr>
          <p:cNvPr id="9219" name="Subtitle 1"/>
          <p:cNvSpPr>
            <a:spLocks noGrp="1"/>
          </p:cNvSpPr>
          <p:nvPr>
            <p:ph type="subTitle" idx="1"/>
          </p:nvPr>
        </p:nvSpPr>
        <p:spPr bwMode="auto">
          <a:xfrm>
            <a:off x="533400" y="228600"/>
            <a:ext cx="8153400" cy="38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Join the walk for the next 20 minutes</a:t>
            </a:r>
          </a:p>
        </p:txBody>
      </p:sp>
      <p:sp>
        <p:nvSpPr>
          <p:cNvPr id="9220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A3E6333F-55A8-4E68-ABC9-38282570FAD1}" type="slidenum">
              <a:rPr lang="en-US" sz="1400" smtClean="0">
                <a:solidFill>
                  <a:prstClr val="black"/>
                </a:solidFill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sz="14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22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prstClr val="black"/>
                </a:solidFill>
                <a:latin typeface="Calibri" pitchFamily="34" charset="0"/>
              </a:rPr>
              <a:t>© 2003-2010 OrangeScape Technologies Ltd Confidential </a:t>
            </a:r>
          </a:p>
        </p:txBody>
      </p:sp>
      <p:pic>
        <p:nvPicPr>
          <p:cNvPr id="9222" name="Picture 10" descr="http://t2.gstatic.com/images?q=tbn:IN_iQqol9MadfM:http://www.appenginelearn.com/static/ezlaunch/google-app-engin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6576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12" descr="C:\Documents and Settings\user\My Documents\Downloads\OS_WOCA_Logos\OS_logo_484X114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794"/>
          <a:stretch>
            <a:fillRect/>
          </a:stretch>
        </p:blipFill>
        <p:spPr bwMode="auto">
          <a:xfrm>
            <a:off x="5894388" y="3009900"/>
            <a:ext cx="19542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4" descr="http://www.restposten24.us/templates/rp24/images/BUSINESS_USE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430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6" descr="http://t3.gstatic.com/images?q=tbn:NB4veg5jEIgEjM:http://www.downloadatoz.com/_imgbank/ca/case-studio/CASE-Studio.icon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0574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0"/>
            <a:ext cx="1905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7" name="TextBox 23"/>
          <p:cNvSpPr txBox="1">
            <a:spLocks noChangeArrowheads="1"/>
          </p:cNvSpPr>
          <p:nvPr/>
        </p:nvSpPr>
        <p:spPr bwMode="auto">
          <a:xfrm>
            <a:off x="7408863" y="4181475"/>
            <a:ext cx="152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 pitchFamily="34" charset="0"/>
              </a:rPr>
              <a:t> CRM Application</a:t>
            </a:r>
          </a:p>
        </p:txBody>
      </p:sp>
      <p:sp>
        <p:nvSpPr>
          <p:cNvPr id="25" name="Freeform 24"/>
          <p:cNvSpPr/>
          <p:nvPr/>
        </p:nvSpPr>
        <p:spPr>
          <a:xfrm>
            <a:off x="6448425" y="4187825"/>
            <a:ext cx="1095375" cy="687388"/>
          </a:xfrm>
          <a:custGeom>
            <a:avLst/>
            <a:gdLst>
              <a:gd name="connsiteX0" fmla="*/ 1094704 w 1094704"/>
              <a:gd name="connsiteY0" fmla="*/ 429296 h 686874"/>
              <a:gd name="connsiteX1" fmla="*/ 528034 w 1094704"/>
              <a:gd name="connsiteY1" fmla="*/ 42930 h 686874"/>
              <a:gd name="connsiteX2" fmla="*/ 0 w 1094704"/>
              <a:gd name="connsiteY2" fmla="*/ 686874 h 686874"/>
              <a:gd name="connsiteX3" fmla="*/ 0 w 1094704"/>
              <a:gd name="connsiteY3" fmla="*/ 686874 h 686874"/>
              <a:gd name="connsiteX4" fmla="*/ 0 w 1094704"/>
              <a:gd name="connsiteY4" fmla="*/ 686874 h 686874"/>
              <a:gd name="connsiteX5" fmla="*/ 0 w 1094704"/>
              <a:gd name="connsiteY5" fmla="*/ 686874 h 686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4704" h="686874">
                <a:moveTo>
                  <a:pt x="1094704" y="429296"/>
                </a:moveTo>
                <a:cubicBezTo>
                  <a:pt x="902594" y="214648"/>
                  <a:pt x="710485" y="0"/>
                  <a:pt x="528034" y="42930"/>
                </a:cubicBezTo>
                <a:cubicBezTo>
                  <a:pt x="345583" y="85860"/>
                  <a:pt x="0" y="686874"/>
                  <a:pt x="0" y="686874"/>
                </a:cubicBezTo>
                <a:lnTo>
                  <a:pt x="0" y="686874"/>
                </a:lnTo>
                <a:lnTo>
                  <a:pt x="0" y="686874"/>
                </a:lnTo>
                <a:lnTo>
                  <a:pt x="0" y="686874"/>
                </a:lnTo>
              </a:path>
            </a:pathLst>
          </a:custGeom>
          <a:ln w="28575">
            <a:solidFill>
              <a:srgbClr xmlns:mc="http://schemas.openxmlformats.org/markup-compatibility/2006" xmlns:a14="http://schemas.microsoft.com/office/drawing/2010/main" val="F96327" mc:Ignorable="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6" name="Explosion 1 25"/>
          <p:cNvSpPr/>
          <p:nvPr/>
        </p:nvSpPr>
        <p:spPr>
          <a:xfrm>
            <a:off x="6248400" y="4876800"/>
            <a:ext cx="228600" cy="228600"/>
          </a:xfrm>
          <a:prstGeom prst="irregularSeal1">
            <a:avLst/>
          </a:prstGeom>
          <a:solidFill>
            <a:srgbClr xmlns:mc="http://schemas.openxmlformats.org/markup-compatibility/2006" xmlns:a14="http://schemas.microsoft.com/office/drawing/2010/main" val="F96327" mc:Ignorable="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339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0" y="2689200"/>
            <a:ext cx="9144000" cy="12160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buNone/>
              <a:tabLst/>
            </a:pPr>
            <a:r>
              <a:rPr lang="en-US" sz="2800" b="1" dirty="0" smtClean="0">
                <a:solidFill>
                  <a:srgbClr xmlns:mc="http://schemas.openxmlformats.org/markup-compatibility/2006" xmlns:a14="http://schemas.microsoft.com/office/drawing/2010/main" val="003399" mc:Ignorable=""/>
                </a:solidFill>
                <a:latin typeface="Arial" pitchFamily="34"/>
                <a:ea typeface="Lucida Sans Unicode" pitchFamily="2"/>
                <a:cs typeface="Tahoma" pitchFamily="2"/>
              </a:rPr>
              <a:t>Demo</a:t>
            </a:r>
            <a:endParaRPr lang="en-US" sz="2800" b="1" dirty="0">
              <a:solidFill>
                <a:srgbClr xmlns:mc="http://schemas.openxmlformats.org/markup-compatibility/2006" xmlns:a14="http://schemas.microsoft.com/office/drawing/2010/main" val="003399" mc:Ignorable=""/>
              </a:solidFill>
              <a:latin typeface="Arial" pitchFamily="34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1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efault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Default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16129</TotalTime>
  <Words>220</Words>
  <Application>Microsoft Office PowerPoint</Application>
  <PresentationFormat>On-screen Show (4:3)</PresentationFormat>
  <Paragraphs>72</Paragraphs>
  <Slides>10</Slides>
  <Notes>5</Notes>
  <HiddenSlides>1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Default</vt:lpstr>
      <vt:lpstr>Title1</vt:lpstr>
      <vt:lpstr>1_Default</vt:lpstr>
      <vt:lpstr>2_Default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OrangeScape DimensioN for BPO Vertical</dc:title>
  <dc:creator>OrangeScape</dc:creator>
  <cp:lastModifiedBy>Prasanna</cp:lastModifiedBy>
  <cp:revision>505</cp:revision>
  <dcterms:created xsi:type="dcterms:W3CDTF">2008-01-08T18:08:14Z</dcterms:created>
  <dcterms:modified xsi:type="dcterms:W3CDTF">2010-05-15T04:57:47Z</dcterms:modified>
</cp:coreProperties>
</file>